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5" r:id="rId10"/>
    <p:sldId id="272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6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darshan Nagesh" userId="3284f62005fb716d" providerId="LiveId" clId="{74A467CA-E715-48DA-9B13-D63420C6120C}"/>
    <pc:docChg chg="undo custSel addSld modSld sldOrd">
      <pc:chgData name="Sudarshan Nagesh" userId="3284f62005fb716d" providerId="LiveId" clId="{74A467CA-E715-48DA-9B13-D63420C6120C}" dt="2017-12-20T06:26:07.482" v="2357" actId="6549"/>
      <pc:docMkLst>
        <pc:docMk/>
      </pc:docMkLst>
      <pc:sldChg chg="modSp">
        <pc:chgData name="Sudarshan Nagesh" userId="3284f62005fb716d" providerId="LiveId" clId="{74A467CA-E715-48DA-9B13-D63420C6120C}" dt="2017-12-20T03:26:22.968" v="39" actId="20577"/>
        <pc:sldMkLst>
          <pc:docMk/>
          <pc:sldMk cId="1395253145" sldId="256"/>
        </pc:sldMkLst>
        <pc:spChg chg="mod">
          <ac:chgData name="Sudarshan Nagesh" userId="3284f62005fb716d" providerId="LiveId" clId="{74A467CA-E715-48DA-9B13-D63420C6120C}" dt="2017-12-20T03:26:13.746" v="18" actId="20577"/>
          <ac:spMkLst>
            <pc:docMk/>
            <pc:sldMk cId="1395253145" sldId="256"/>
            <ac:spMk id="2" creationId="{00000000-0000-0000-0000-000000000000}"/>
          </ac:spMkLst>
        </pc:spChg>
        <pc:spChg chg="mod">
          <ac:chgData name="Sudarshan Nagesh" userId="3284f62005fb716d" providerId="LiveId" clId="{74A467CA-E715-48DA-9B13-D63420C6120C}" dt="2017-12-20T03:26:22.968" v="39" actId="20577"/>
          <ac:spMkLst>
            <pc:docMk/>
            <pc:sldMk cId="1395253145" sldId="256"/>
            <ac:spMk id="3" creationId="{00000000-0000-0000-0000-000000000000}"/>
          </ac:spMkLst>
        </pc:spChg>
      </pc:sldChg>
      <pc:sldChg chg="addSp delSp modSp">
        <pc:chgData name="Sudarshan Nagesh" userId="3284f62005fb716d" providerId="LiveId" clId="{74A467CA-E715-48DA-9B13-D63420C6120C}" dt="2017-12-20T03:51:49.552" v="419" actId="20577"/>
        <pc:sldMkLst>
          <pc:docMk/>
          <pc:sldMk cId="2421647632" sldId="257"/>
        </pc:sldMkLst>
        <pc:spChg chg="del">
          <ac:chgData name="Sudarshan Nagesh" userId="3284f62005fb716d" providerId="LiveId" clId="{74A467CA-E715-48DA-9B13-D63420C6120C}" dt="2017-12-20T03:26:54.748" v="64" actId="478"/>
          <ac:spMkLst>
            <pc:docMk/>
            <pc:sldMk cId="2421647632" sldId="257"/>
            <ac:spMk id="2" creationId="{00000000-0000-0000-0000-000000000000}"/>
          </ac:spMkLst>
        </pc:spChg>
        <pc:spChg chg="mod">
          <ac:chgData name="Sudarshan Nagesh" userId="3284f62005fb716d" providerId="LiveId" clId="{74A467CA-E715-48DA-9B13-D63420C6120C}" dt="2017-12-20T03:26:50.042" v="63" actId="20577"/>
          <ac:spMkLst>
            <pc:docMk/>
            <pc:sldMk cId="2421647632" sldId="257"/>
            <ac:spMk id="3" creationId="{00000000-0000-0000-0000-000000000000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4" creationId="{E76293FF-F2C6-4A18-858E-5A496E0115BE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5" creationId="{62233D57-B00E-4068-BC06-5097EAF723F8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7" creationId="{B38CDAFE-1B9D-4B99-911C-7665BFC73039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8" creationId="{4324E024-2CBC-497C-8AF5-DDD041CEF8F7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9" creationId="{09E4B0B7-88D3-49A4-948F-AEE4B941F575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0" creationId="{8FBC665C-8C77-4689-97E4-35AED9BF345D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1" creationId="{7D74079C-C340-4284-B5B7-B2CEB4508DBC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2" creationId="{A121D21F-F269-4A80-A4AC-E2CC1EFB9972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3" creationId="{7A2DD8ED-0B36-4558-8114-7DC39082078E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4" creationId="{10CB4311-E0F1-4267-937F-BC54D3732741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5" creationId="{9F12617B-63B9-4C5A-AC8E-ABA19F91157A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6" creationId="{A9992E5F-EB67-4297-8A41-B92A421ADF6B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7" creationId="{C545D6BC-0D72-42DD-866F-3A0DE663E2F3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8" creationId="{7A9E780F-B08C-4CB1-8AB4-DCCBC5264624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9" creationId="{0AD574A4-119E-4965-92B8-F1601FC74DBA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0" creationId="{6F9FE7AB-2243-4BCE-B7FB-4E080BF43FCD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1" creationId="{5B15EC33-DD28-4F2D-8342-A4C6836F7D6B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2" creationId="{465C549B-793A-4DAB-BD5B-B2BCE69511DD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3" creationId="{E70983FF-BBE0-47F3-B8E6-E50F915C6ADF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4" creationId="{3C7BAAE6-3C78-40AB-AF59-2918D251FF40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5" creationId="{2731BF69-65B3-4364-BDA0-819DD4BE3EF9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6" creationId="{2B166AD0-F4C9-45DB-8B09-7F6C14A41512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7" creationId="{80230C7B-E7C2-4822-94A1-4E365A8D3F89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8" creationId="{82682F8C-CA5A-497A-A1C1-91B080CB8FD3}"/>
          </ac:spMkLst>
        </pc:spChg>
        <pc:spChg chg="add del">
          <ac:chgData name="Sudarshan Nagesh" userId="3284f62005fb716d" providerId="LiveId" clId="{74A467CA-E715-48DA-9B13-D63420C6120C}" dt="2017-12-20T03:27:28.268" v="68" actId="478"/>
          <ac:spMkLst>
            <pc:docMk/>
            <pc:sldMk cId="2421647632" sldId="257"/>
            <ac:spMk id="31" creationId="{D5D65257-067E-4DA0-93EB-63228ECA2183}"/>
          </ac:spMkLst>
        </pc:spChg>
        <pc:spChg chg="add del mod">
          <ac:chgData name="Sudarshan Nagesh" userId="3284f62005fb716d" providerId="LiveId" clId="{74A467CA-E715-48DA-9B13-D63420C6120C}" dt="2017-12-20T03:27:46.664" v="71" actId="478"/>
          <ac:spMkLst>
            <pc:docMk/>
            <pc:sldMk cId="2421647632" sldId="257"/>
            <ac:spMk id="32" creationId="{D8272676-FE47-4A73-8AEB-8A8FE7585A97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33" creationId="{3196B32F-F551-43B2-9F45-1AE3AE23A3AD}"/>
          </ac:spMkLst>
        </pc:spChg>
        <pc:spChg chg="add del mod">
          <ac:chgData name="Sudarshan Nagesh" userId="3284f62005fb716d" providerId="LiveId" clId="{74A467CA-E715-48DA-9B13-D63420C6120C}" dt="2017-12-20T03:29:28.408" v="85" actId="478"/>
          <ac:spMkLst>
            <pc:docMk/>
            <pc:sldMk cId="2421647632" sldId="257"/>
            <ac:spMk id="34" creationId="{FE3039C5-126D-49E5-92AE-5BE20C31A490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36" creationId="{77A23506-323D-4E7C-91D4-18C51DDE79F7}"/>
          </ac:spMkLst>
        </pc:spChg>
        <pc:spChg chg="add mod">
          <ac:chgData name="Sudarshan Nagesh" userId="3284f62005fb716d" providerId="LiveId" clId="{74A467CA-E715-48DA-9B13-D63420C6120C}" dt="2017-12-20T03:30:21.005" v="101" actId="14100"/>
          <ac:spMkLst>
            <pc:docMk/>
            <pc:sldMk cId="2421647632" sldId="257"/>
            <ac:spMk id="37" creationId="{D1FE51EE-2006-4B8F-8246-C90702D6F264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38" creationId="{5A30C0D8-D630-4B4F-8C6C-496056B248DD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39" creationId="{1E7B7534-E734-4D97-9112-82A7D7E0AAE9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0" creationId="{65C4954B-6FB8-4AD3-8947-91CD48626318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1" creationId="{C71C43E6-E8C7-48FA-8576-29B1B2E010B7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2" creationId="{7FF2E70F-F21E-436B-8599-3D64BB6705C0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3" creationId="{6BEE269F-FEBA-44A9-94BF-4D21E1A4B405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4" creationId="{75513372-AC19-4654-84AF-9E816A2C72F6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5" creationId="{574004C6-73AE-4287-9A72-A737739978C4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6" creationId="{2AE36C2E-76DC-42FF-9BB0-566DBCEE22FE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7" creationId="{0BF499A5-39DB-4453-BF56-111A09AED0BE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8" creationId="{592342B0-268C-494A-9808-A8E98001F42C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9" creationId="{0A6AC34F-F671-470F-B936-F989DFC32BAA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0" creationId="{63C1C51F-5852-4C93-B97D-0F674ADB0C47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1" creationId="{5450801A-8661-415F-A41C-76B4F6FF2AB6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2" creationId="{2719EA7D-0C5C-4900-A3F6-95F165D684CF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3" creationId="{56B907C8-3789-45C1-B598-ABAA18FE980D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4" creationId="{22509EFE-FE19-4CDD-AD78-4DFCCCA5C55D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5" creationId="{35025962-838D-4A30-A325-E864C982382F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6" creationId="{B1199F6E-477A-4E67-9F67-B709274CF749}"/>
          </ac:spMkLst>
        </pc:spChg>
        <pc:spChg chg="add del mod">
          <ac:chgData name="Sudarshan Nagesh" userId="3284f62005fb716d" providerId="LiveId" clId="{74A467CA-E715-48DA-9B13-D63420C6120C}" dt="2017-12-20T03:30:02.743" v="95" actId="14100"/>
          <ac:spMkLst>
            <pc:docMk/>
            <pc:sldMk cId="2421647632" sldId="257"/>
            <ac:spMk id="57" creationId="{1835F20A-51D9-4C89-8525-6F8D26D13667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60" creationId="{C4B398F6-C9A9-40D6-9D33-BD13BAB05266}"/>
          </ac:spMkLst>
        </pc:spChg>
        <pc:spChg chg="add mod">
          <ac:chgData name="Sudarshan Nagesh" userId="3284f62005fb716d" providerId="LiveId" clId="{74A467CA-E715-48DA-9B13-D63420C6120C}" dt="2017-12-20T03:43:20.240" v="394" actId="1076"/>
          <ac:spMkLst>
            <pc:docMk/>
            <pc:sldMk cId="2421647632" sldId="257"/>
            <ac:spMk id="63" creationId="{98965B1F-C01E-4485-BC9A-1548DBC05CF4}"/>
          </ac:spMkLst>
        </pc:spChg>
        <pc:spChg chg="add mod">
          <ac:chgData name="Sudarshan Nagesh" userId="3284f62005fb716d" providerId="LiveId" clId="{74A467CA-E715-48DA-9B13-D63420C6120C}" dt="2017-12-20T03:37:38.672" v="286" actId="1076"/>
          <ac:spMkLst>
            <pc:docMk/>
            <pc:sldMk cId="2421647632" sldId="257"/>
            <ac:spMk id="64" creationId="{D9681B61-9745-41AE-A366-BA042E0EEE2D}"/>
          </ac:spMkLst>
        </pc:spChg>
        <pc:spChg chg="add del mod">
          <ac:chgData name="Sudarshan Nagesh" userId="3284f62005fb716d" providerId="LiveId" clId="{74A467CA-E715-48DA-9B13-D63420C6120C}" dt="2017-12-20T03:32:33.885" v="149" actId="20577"/>
          <ac:spMkLst>
            <pc:docMk/>
            <pc:sldMk cId="2421647632" sldId="257"/>
            <ac:spMk id="108" creationId="{7CD67EAD-32DE-40BC-A2E4-6E02AC774E80}"/>
          </ac:spMkLst>
        </pc:spChg>
        <pc:spChg chg="add del mod">
          <ac:chgData name="Sudarshan Nagesh" userId="3284f62005fb716d" providerId="LiveId" clId="{74A467CA-E715-48DA-9B13-D63420C6120C}" dt="2017-12-20T03:32:33.885" v="149" actId="20577"/>
          <ac:spMkLst>
            <pc:docMk/>
            <pc:sldMk cId="2421647632" sldId="257"/>
            <ac:spMk id="109" creationId="{444A5CD8-9DBF-45E5-9CBE-2AE8E06C483B}"/>
          </ac:spMkLst>
        </pc:spChg>
        <pc:spChg chg="add del mod">
          <ac:chgData name="Sudarshan Nagesh" userId="3284f62005fb716d" providerId="LiveId" clId="{74A467CA-E715-48DA-9B13-D63420C6120C}" dt="2017-12-20T03:32:33.885" v="149" actId="20577"/>
          <ac:spMkLst>
            <pc:docMk/>
            <pc:sldMk cId="2421647632" sldId="257"/>
            <ac:spMk id="115" creationId="{537AB768-753A-4BD2-A580-6A21F7844D8B}"/>
          </ac:spMkLst>
        </pc:spChg>
        <pc:spChg chg="add mod">
          <ac:chgData name="Sudarshan Nagesh" userId="3284f62005fb716d" providerId="LiveId" clId="{74A467CA-E715-48DA-9B13-D63420C6120C}" dt="2017-12-20T03:32:48.937" v="151" actId="164"/>
          <ac:spMkLst>
            <pc:docMk/>
            <pc:sldMk cId="2421647632" sldId="257"/>
            <ac:spMk id="160" creationId="{0945D4EA-A1F4-4778-875F-179B77CA5E00}"/>
          </ac:spMkLst>
        </pc:spChg>
        <pc:spChg chg="add mod">
          <ac:chgData name="Sudarshan Nagesh" userId="3284f62005fb716d" providerId="LiveId" clId="{74A467CA-E715-48DA-9B13-D63420C6120C}" dt="2017-12-20T03:32:48.937" v="151" actId="164"/>
          <ac:spMkLst>
            <pc:docMk/>
            <pc:sldMk cId="2421647632" sldId="257"/>
            <ac:spMk id="161" creationId="{87EA2BB5-FCC5-4BDD-8945-8A253806B362}"/>
          </ac:spMkLst>
        </pc:spChg>
        <pc:spChg chg="add del">
          <ac:chgData name="Sudarshan Nagesh" userId="3284f62005fb716d" providerId="LiveId" clId="{74A467CA-E715-48DA-9B13-D63420C6120C}" dt="2017-12-20T03:33:17.350" v="189" actId="20577"/>
          <ac:spMkLst>
            <pc:docMk/>
            <pc:sldMk cId="2421647632" sldId="257"/>
            <ac:spMk id="206" creationId="{04DAE635-6AE2-4835-ABF6-B7611F41B792}"/>
          </ac:spMkLst>
        </pc:spChg>
        <pc:spChg chg="add del">
          <ac:chgData name="Sudarshan Nagesh" userId="3284f62005fb716d" providerId="LiveId" clId="{74A467CA-E715-48DA-9B13-D63420C6120C}" dt="2017-12-20T03:33:17.350" v="189" actId="20577"/>
          <ac:spMkLst>
            <pc:docMk/>
            <pc:sldMk cId="2421647632" sldId="257"/>
            <ac:spMk id="207" creationId="{8AE44BAC-269B-4B2B-B971-05C227DBDD95}"/>
          </ac:spMkLst>
        </pc:spChg>
        <pc:spChg chg="add mod">
          <ac:chgData name="Sudarshan Nagesh" userId="3284f62005fb716d" providerId="LiveId" clId="{74A467CA-E715-48DA-9B13-D63420C6120C}" dt="2017-12-20T03:34:03.347" v="213" actId="164"/>
          <ac:spMkLst>
            <pc:docMk/>
            <pc:sldMk cId="2421647632" sldId="257"/>
            <ac:spMk id="208" creationId="{C8EA1DA2-ED77-478F-88AA-D7495D5A68AB}"/>
          </ac:spMkLst>
        </pc:spChg>
        <pc:spChg chg="add mod">
          <ac:chgData name="Sudarshan Nagesh" userId="3284f62005fb716d" providerId="LiveId" clId="{74A467CA-E715-48DA-9B13-D63420C6120C}" dt="2017-12-20T03:34:03.347" v="213" actId="164"/>
          <ac:spMkLst>
            <pc:docMk/>
            <pc:sldMk cId="2421647632" sldId="257"/>
            <ac:spMk id="209" creationId="{432676A1-BC3A-4ECF-9C1A-B4DD2FA00D92}"/>
          </ac:spMkLst>
        </pc:spChg>
        <pc:spChg chg="add mod">
          <ac:chgData name="Sudarshan Nagesh" userId="3284f62005fb716d" providerId="LiveId" clId="{74A467CA-E715-48DA-9B13-D63420C6120C}" dt="2017-12-20T03:34:03.347" v="213" actId="164"/>
          <ac:spMkLst>
            <pc:docMk/>
            <pc:sldMk cId="2421647632" sldId="257"/>
            <ac:spMk id="210" creationId="{C5C23A21-A740-4A07-8610-61BA3A9305BA}"/>
          </ac:spMkLst>
        </pc:spChg>
        <pc:spChg chg="add mod">
          <ac:chgData name="Sudarshan Nagesh" userId="3284f62005fb716d" providerId="LiveId" clId="{74A467CA-E715-48DA-9B13-D63420C6120C}" dt="2017-12-20T03:43:50.954" v="400" actId="1076"/>
          <ac:spMkLst>
            <pc:docMk/>
            <pc:sldMk cId="2421647632" sldId="257"/>
            <ac:spMk id="212" creationId="{D02E279C-6D3D-475F-9C89-6BDF0C847270}"/>
          </ac:spMkLst>
        </pc:spChg>
        <pc:spChg chg="add mod">
          <ac:chgData name="Sudarshan Nagesh" userId="3284f62005fb716d" providerId="LiveId" clId="{74A467CA-E715-48DA-9B13-D63420C6120C}" dt="2017-12-20T03:41:00.692" v="329" actId="1076"/>
          <ac:spMkLst>
            <pc:docMk/>
            <pc:sldMk cId="2421647632" sldId="257"/>
            <ac:spMk id="263" creationId="{6100F210-240E-4BC8-90B7-C72B01B5B8B2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264" creationId="{1A3B8723-5E62-45EB-BBE2-37C5AF8C9B79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85" creationId="{9C19F08B-AD6C-454C-821C-F6BDB42502E1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86" creationId="{4F871D91-46E3-4961-B20D-6193814CCD93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87" creationId="{202BD7F3-81B9-4B41-8C66-317B71ED2BBA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88" creationId="{CCC600F2-C420-4A90-89EE-7C9E3C85A97E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93" creationId="{D76577D8-DAD6-4F25-9A5D-E5FEEF2DE662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424" creationId="{EE3BE140-6B62-4818-8E73-883AFC1509F9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425" creationId="{F9D9F940-4B5B-45EE-AF25-B608EF6A4A9C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426" creationId="{C9FBC230-D9FD-4794-9633-09B180FA2BC6}"/>
          </ac:spMkLst>
        </pc:spChg>
        <pc:spChg chg="add del mod">
          <ac:chgData name="Sudarshan Nagesh" userId="3284f62005fb716d" providerId="LiveId" clId="{74A467CA-E715-48DA-9B13-D63420C6120C}" dt="2017-12-20T03:37:05.303" v="282" actId="478"/>
          <ac:spMkLst>
            <pc:docMk/>
            <pc:sldMk cId="2421647632" sldId="257"/>
            <ac:spMk id="454" creationId="{62B885D1-5BFF-41F8-BB82-1E1B4267C0DC}"/>
          </ac:spMkLst>
        </pc:spChg>
        <pc:spChg chg="add mod">
          <ac:chgData name="Sudarshan Nagesh" userId="3284f62005fb716d" providerId="LiveId" clId="{74A467CA-E715-48DA-9B13-D63420C6120C}" dt="2017-12-20T03:51:49.552" v="419" actId="20577"/>
          <ac:spMkLst>
            <pc:docMk/>
            <pc:sldMk cId="2421647632" sldId="257"/>
            <ac:spMk id="455" creationId="{93263DD9-DA73-437C-9A8F-BFE410EBF57A}"/>
          </ac:spMkLst>
        </pc:spChg>
        <pc:spChg chg="add mod">
          <ac:chgData name="Sudarshan Nagesh" userId="3284f62005fb716d" providerId="LiveId" clId="{74A467CA-E715-48DA-9B13-D63420C6120C}" dt="2017-12-20T03:44:38.661" v="405" actId="20577"/>
          <ac:spMkLst>
            <pc:docMk/>
            <pc:sldMk cId="2421647632" sldId="257"/>
            <ac:spMk id="456" creationId="{32EE4721-2744-478D-9C77-B0C76F343736}"/>
          </ac:spMkLst>
        </pc:spChg>
        <pc:spChg chg="add mod">
          <ac:chgData name="Sudarshan Nagesh" userId="3284f62005fb716d" providerId="LiveId" clId="{74A467CA-E715-48DA-9B13-D63420C6120C}" dt="2017-12-20T03:44:51.014" v="408" actId="313"/>
          <ac:spMkLst>
            <pc:docMk/>
            <pc:sldMk cId="2421647632" sldId="257"/>
            <ac:spMk id="457" creationId="{E0F41EDF-73CC-4494-81DF-0C023A8106DA}"/>
          </ac:spMkLst>
        </pc:spChg>
        <pc:spChg chg="add mod">
          <ac:chgData name="Sudarshan Nagesh" userId="3284f62005fb716d" providerId="LiveId" clId="{74A467CA-E715-48DA-9B13-D63420C6120C}" dt="2017-12-20T03:51:30.055" v="417" actId="20577"/>
          <ac:spMkLst>
            <pc:docMk/>
            <pc:sldMk cId="2421647632" sldId="257"/>
            <ac:spMk id="460" creationId="{F7532A6B-9AB4-4302-AB14-60E16C18CFBD}"/>
          </ac:spMkLst>
        </pc:spChg>
        <pc:grpChg chg="add mod">
          <ac:chgData name="Sudarshan Nagesh" userId="3284f62005fb716d" providerId="LiveId" clId="{74A467CA-E715-48DA-9B13-D63420C6120C}" dt="2017-12-20T03:43:33.292" v="396" actId="1076"/>
          <ac:grpSpMkLst>
            <pc:docMk/>
            <pc:sldMk cId="2421647632" sldId="257"/>
            <ac:grpSpMk id="61" creationId="{A4C663CC-D43B-49EE-BE8F-55512D4089BA}"/>
          </ac:grpSpMkLst>
        </pc:grpChg>
        <pc:grpChg chg="add del mod">
          <ac:chgData name="Sudarshan Nagesh" userId="3284f62005fb716d" providerId="LiveId" clId="{74A467CA-E715-48DA-9B13-D63420C6120C}" dt="2017-12-20T03:32:33.885" v="149" actId="20577"/>
          <ac:grpSpMkLst>
            <pc:docMk/>
            <pc:sldMk cId="2421647632" sldId="257"/>
            <ac:grpSpMk id="65" creationId="{A36ADE05-FC7F-413A-B85B-36222C6C3CA9}"/>
          </ac:grpSpMkLst>
        </pc:grpChg>
        <pc:grpChg chg="add del mod">
          <ac:chgData name="Sudarshan Nagesh" userId="3284f62005fb716d" providerId="LiveId" clId="{74A467CA-E715-48DA-9B13-D63420C6120C}" dt="2017-12-20T03:32:33.885" v="149" actId="20577"/>
          <ac:grpSpMkLst>
            <pc:docMk/>
            <pc:sldMk cId="2421647632" sldId="257"/>
            <ac:grpSpMk id="110" creationId="{394DD42D-4BE9-4244-93A6-4ECC6F7677A0}"/>
          </ac:grpSpMkLst>
        </pc:grpChg>
        <pc:grpChg chg="add mod">
          <ac:chgData name="Sudarshan Nagesh" userId="3284f62005fb716d" providerId="LiveId" clId="{74A467CA-E715-48DA-9B13-D63420C6120C}" dt="2017-12-20T03:32:07.039" v="148" actId="164"/>
          <ac:grpSpMkLst>
            <pc:docMk/>
            <pc:sldMk cId="2421647632" sldId="257"/>
            <ac:grpSpMk id="116" creationId="{606A71F4-6A23-4695-BA39-AEBFF598A02E}"/>
          </ac:grpSpMkLst>
        </pc:grpChg>
        <pc:grpChg chg="add mod">
          <ac:chgData name="Sudarshan Nagesh" userId="3284f62005fb716d" providerId="LiveId" clId="{74A467CA-E715-48DA-9B13-D63420C6120C}" dt="2017-12-20T03:32:48.937" v="151" actId="164"/>
          <ac:grpSpMkLst>
            <pc:docMk/>
            <pc:sldMk cId="2421647632" sldId="257"/>
            <ac:grpSpMk id="117" creationId="{BDF352C9-2F4C-4F9D-BC43-C33469E22A19}"/>
          </ac:grpSpMkLst>
        </pc:grpChg>
        <pc:grpChg chg="add mod">
          <ac:chgData name="Sudarshan Nagesh" userId="3284f62005fb716d" providerId="LiveId" clId="{74A467CA-E715-48DA-9B13-D63420C6120C}" dt="2017-12-20T03:34:03.347" v="213" actId="164"/>
          <ac:grpSpMkLst>
            <pc:docMk/>
            <pc:sldMk cId="2421647632" sldId="257"/>
            <ac:grpSpMk id="162" creationId="{D39EB215-2CDF-4A28-89CA-B012FD3C2FA6}"/>
          </ac:grpSpMkLst>
        </pc:grpChg>
        <pc:grpChg chg="add del">
          <ac:chgData name="Sudarshan Nagesh" userId="3284f62005fb716d" providerId="LiveId" clId="{74A467CA-E715-48DA-9B13-D63420C6120C}" dt="2017-12-20T03:33:17.350" v="189" actId="20577"/>
          <ac:grpSpMkLst>
            <pc:docMk/>
            <pc:sldMk cId="2421647632" sldId="257"/>
            <ac:grpSpMk id="163" creationId="{9FF19C4E-E12E-4A60-82E0-5FEEB7207C98}"/>
          </ac:grpSpMkLst>
        </pc:grpChg>
        <pc:grpChg chg="add mod">
          <ac:chgData name="Sudarshan Nagesh" userId="3284f62005fb716d" providerId="LiveId" clId="{74A467CA-E715-48DA-9B13-D63420C6120C}" dt="2017-12-20T03:43:44.134" v="399" actId="1076"/>
          <ac:grpSpMkLst>
            <pc:docMk/>
            <pc:sldMk cId="2421647632" sldId="257"/>
            <ac:grpSpMk id="211" creationId="{96416578-D35B-4B51-841B-594887727EB6}"/>
          </ac:grpSpMkLst>
        </pc:grpChg>
        <pc:grpChg chg="add del mod">
          <ac:chgData name="Sudarshan Nagesh" userId="3284f62005fb716d" providerId="LiveId" clId="{74A467CA-E715-48DA-9B13-D63420C6120C}" dt="2017-12-20T03:34:48.985" v="239" actId="478"/>
          <ac:grpSpMkLst>
            <pc:docMk/>
            <pc:sldMk cId="2421647632" sldId="257"/>
            <ac:grpSpMk id="213" creationId="{5C2A17A1-D395-40F3-A8DB-6AF86AEB26FB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14" creationId="{622AD0D8-33A7-4CDD-A03D-BF3C1156D100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18" creationId="{A96F0314-1591-4325-8B53-18320DCAFCEC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1" creationId="{279A97DC-5A6B-4245-890E-7BC9C0CDB2EB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2" creationId="{9C0DFEBD-6474-4B0D-9A3A-56B50DDE9126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3" creationId="{0BB4D5F0-2BF3-497E-8785-47767B2B87D4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4" creationId="{0336DAEC-6FA0-470E-8136-E893E8FFD182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5" creationId="{D46AE035-8759-4FE6-997E-8245593EFD60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6" creationId="{69A442AE-58CA-415C-9C61-712F10F68531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265" creationId="{680F0239-49BF-4942-B239-060538D30DA2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275" creationId="{F0E595F7-E882-43FE-8F43-7F7CF3D48107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285" creationId="{EA056B3F-696A-4F5D-A260-5DCF3FE9F0ED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295" creationId="{55798ACB-AFF1-4517-A0C2-360E6C61E527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05" creationId="{F0F57EDD-55CC-45F6-9356-972503CF1FF0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15" creationId="{1FC33FE7-FD6D-42FC-ACA2-2C940D313954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25" creationId="{7F22FA0A-3DB3-40A1-82D1-F48C5DF0BE2C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35" creationId="{B0A88DE7-53AE-46B9-97EC-8868551E8500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45" creationId="{B3FF0B17-5741-4053-A124-CC7546133B89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55" creationId="{0A34FF8E-BD85-404F-8DF2-233E8154AD6C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65" creationId="{3075C254-FCA2-4644-9B2D-1D7B8C2A4329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75" creationId="{F1CC7203-5A22-438D-9945-BCD656993A65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89" creationId="{119BAD93-2017-407A-B5E4-F2545EF9568A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94" creationId="{CFAA61C6-3E91-4298-B98C-86BDD5507A44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04" creationId="{706E5D20-FB1F-4215-933D-D44AFD920149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14" creationId="{65C258B7-EFDB-4F4C-A30A-BE78DEE00720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27" creationId="{6ABB9533-9CDE-49BA-89F4-DACF0214856D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32" creationId="{8D471D34-C26A-4B34-AC50-E54EE892E407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37" creationId="{4A256409-4A45-4A03-83D0-56454170CAE7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42" creationId="{735E2801-6AE3-42A2-A1F8-5063437903B2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47" creationId="{8CDD95E5-FEB3-45DB-ABEE-18DE106FC865}"/>
          </ac:grpSpMkLst>
        </pc:grpChg>
        <pc:grpChg chg="add mod">
          <ac:chgData name="Sudarshan Nagesh" userId="3284f62005fb716d" providerId="LiveId" clId="{74A467CA-E715-48DA-9B13-D63420C6120C}" dt="2017-12-20T03:36:25.894" v="275" actId="164"/>
          <ac:grpSpMkLst>
            <pc:docMk/>
            <pc:sldMk cId="2421647632" sldId="257"/>
            <ac:grpSpMk id="452" creationId="{AE051EFD-1E19-4FBA-90E4-64463FCDA22A}"/>
          </ac:grpSpMkLst>
        </pc:grpChg>
        <pc:grpChg chg="add mod">
          <ac:chgData name="Sudarshan Nagesh" userId="3284f62005fb716d" providerId="LiveId" clId="{74A467CA-E715-48DA-9B13-D63420C6120C}" dt="2017-12-20T03:43:40.592" v="397" actId="1076"/>
          <ac:grpSpMkLst>
            <pc:docMk/>
            <pc:sldMk cId="2421647632" sldId="257"/>
            <ac:grpSpMk id="453" creationId="{96AB0C46-7FC7-4DEB-A9EE-972239EC78DC}"/>
          </ac:grpSpMkLst>
        </pc:grpChg>
        <pc:picChg chg="add mod">
          <ac:chgData name="Sudarshan Nagesh" userId="3284f62005fb716d" providerId="LiveId" clId="{74A467CA-E715-48DA-9B13-D63420C6120C}" dt="2017-12-20T03:44:28.212" v="404" actId="1076"/>
          <ac:picMkLst>
            <pc:docMk/>
            <pc:sldMk cId="2421647632" sldId="257"/>
            <ac:picMk id="458" creationId="{54C0A596-5892-4CE8-A989-16FE992FC515}"/>
          </ac:picMkLst>
        </pc:picChg>
        <pc:picChg chg="add mod">
          <ac:chgData name="Sudarshan Nagesh" userId="3284f62005fb716d" providerId="LiveId" clId="{74A467CA-E715-48DA-9B13-D63420C6120C}" dt="2017-12-20T03:51:16.986" v="412" actId="1076"/>
          <ac:picMkLst>
            <pc:docMk/>
            <pc:sldMk cId="2421647632" sldId="257"/>
            <ac:picMk id="459" creationId="{9960F654-7309-4835-A1B3-9C305B02BBB5}"/>
          </ac:picMkLst>
        </pc:picChg>
        <pc:cxnChg chg="add del">
          <ac:chgData name="Sudarshan Nagesh" userId="3284f62005fb716d" providerId="LiveId" clId="{74A467CA-E715-48DA-9B13-D63420C6120C}" dt="2017-12-20T03:27:20.006" v="66" actId="20577"/>
          <ac:cxnSpMkLst>
            <pc:docMk/>
            <pc:sldMk cId="2421647632" sldId="257"/>
            <ac:cxnSpMk id="6" creationId="{433AB2AF-577A-4C05-9369-44A8CBD9AF68}"/>
          </ac:cxnSpMkLst>
        </pc:cxnChg>
        <pc:cxnChg chg="add del">
          <ac:chgData name="Sudarshan Nagesh" userId="3284f62005fb716d" providerId="LiveId" clId="{74A467CA-E715-48DA-9B13-D63420C6120C}" dt="2017-12-20T03:27:20.006" v="66" actId="20577"/>
          <ac:cxnSpMkLst>
            <pc:docMk/>
            <pc:sldMk cId="2421647632" sldId="257"/>
            <ac:cxnSpMk id="29" creationId="{DE8E5C95-181C-4D88-968A-14393988F77C}"/>
          </ac:cxnSpMkLst>
        </pc:cxnChg>
        <pc:cxnChg chg="add del">
          <ac:chgData name="Sudarshan Nagesh" userId="3284f62005fb716d" providerId="LiveId" clId="{74A467CA-E715-48DA-9B13-D63420C6120C}" dt="2017-12-20T03:27:20.006" v="66" actId="20577"/>
          <ac:cxnSpMkLst>
            <pc:docMk/>
            <pc:sldMk cId="2421647632" sldId="257"/>
            <ac:cxnSpMk id="30" creationId="{EDF9103A-D674-4491-A50D-AB657C96009E}"/>
          </ac:cxnSpMkLst>
        </pc:cxnChg>
        <pc:cxnChg chg="add mod">
          <ac:chgData name="Sudarshan Nagesh" userId="3284f62005fb716d" providerId="LiveId" clId="{74A467CA-E715-48DA-9B13-D63420C6120C}" dt="2017-12-20T03:29:41.461" v="88" actId="164"/>
          <ac:cxnSpMkLst>
            <pc:docMk/>
            <pc:sldMk cId="2421647632" sldId="257"/>
            <ac:cxnSpMk id="35" creationId="{BC7B2CC2-5FB8-43BE-8CD8-5CCEC912168C}"/>
          </ac:cxnSpMkLst>
        </pc:cxnChg>
        <pc:cxnChg chg="add mod">
          <ac:chgData name="Sudarshan Nagesh" userId="3284f62005fb716d" providerId="LiveId" clId="{74A467CA-E715-48DA-9B13-D63420C6120C}" dt="2017-12-20T03:30:02.743" v="95" actId="14100"/>
          <ac:cxnSpMkLst>
            <pc:docMk/>
            <pc:sldMk cId="2421647632" sldId="257"/>
            <ac:cxnSpMk id="58" creationId="{FC3FA15A-C730-46EE-B3BB-1609E1D4C403}"/>
          </ac:cxnSpMkLst>
        </pc:cxnChg>
        <pc:cxnChg chg="add mod">
          <ac:chgData name="Sudarshan Nagesh" userId="3284f62005fb716d" providerId="LiveId" clId="{74A467CA-E715-48DA-9B13-D63420C6120C}" dt="2017-12-20T03:29:41.461" v="88" actId="164"/>
          <ac:cxnSpMkLst>
            <pc:docMk/>
            <pc:sldMk cId="2421647632" sldId="257"/>
            <ac:cxnSpMk id="59" creationId="{5C087597-4313-4425-924E-57A879B378A4}"/>
          </ac:cxnSpMkLst>
        </pc:cxnChg>
      </pc:sldChg>
      <pc:sldChg chg="addSp delSp modSp add">
        <pc:chgData name="Sudarshan Nagesh" userId="3284f62005fb716d" providerId="LiveId" clId="{74A467CA-E715-48DA-9B13-D63420C6120C}" dt="2017-12-20T04:58:19.025" v="1078" actId="1076"/>
        <pc:sldMkLst>
          <pc:docMk/>
          <pc:sldMk cId="1991857432" sldId="258"/>
        </pc:sldMkLst>
        <pc:spChg chg="del">
          <ac:chgData name="Sudarshan Nagesh" userId="3284f62005fb716d" providerId="LiveId" clId="{74A467CA-E715-48DA-9B13-D63420C6120C}" dt="2017-12-20T03:52:23.068" v="452" actId="478"/>
          <ac:spMkLst>
            <pc:docMk/>
            <pc:sldMk cId="1991857432" sldId="258"/>
            <ac:spMk id="2" creationId="{6DC51F38-9017-4564-8B33-FA2A77D7B143}"/>
          </ac:spMkLst>
        </pc:spChg>
        <pc:spChg chg="mod">
          <ac:chgData name="Sudarshan Nagesh" userId="3284f62005fb716d" providerId="LiveId" clId="{74A467CA-E715-48DA-9B13-D63420C6120C}" dt="2017-12-20T03:52:19.251" v="451" actId="20577"/>
          <ac:spMkLst>
            <pc:docMk/>
            <pc:sldMk cId="1991857432" sldId="258"/>
            <ac:spMk id="3" creationId="{10D4DBB3-63F7-4957-8C9D-F824BAA670E3}"/>
          </ac:spMkLst>
        </pc:spChg>
        <pc:spChg chg="add">
          <ac:chgData name="Sudarshan Nagesh" userId="3284f62005fb716d" providerId="LiveId" clId="{74A467CA-E715-48DA-9B13-D63420C6120C}" dt="2017-12-20T03:53:08.962" v="460" actId="1076"/>
          <ac:spMkLst>
            <pc:docMk/>
            <pc:sldMk cId="1991857432" sldId="258"/>
            <ac:spMk id="7" creationId="{50A1F252-05CB-4D14-BE49-E42C9BF898E7}"/>
          </ac:spMkLst>
        </pc:spChg>
        <pc:spChg chg="add">
          <ac:chgData name="Sudarshan Nagesh" userId="3284f62005fb716d" providerId="LiveId" clId="{74A467CA-E715-48DA-9B13-D63420C6120C}" dt="2017-12-20T03:53:08.962" v="460" actId="1076"/>
          <ac:spMkLst>
            <pc:docMk/>
            <pc:sldMk cId="1991857432" sldId="258"/>
            <ac:spMk id="8" creationId="{385ACAF3-FE58-4E73-BFA3-A2CE6775E9E0}"/>
          </ac:spMkLst>
        </pc:spChg>
        <pc:spChg chg="add">
          <ac:chgData name="Sudarshan Nagesh" userId="3284f62005fb716d" providerId="LiveId" clId="{74A467CA-E715-48DA-9B13-D63420C6120C}" dt="2017-12-20T03:53:08.962" v="460" actId="1076"/>
          <ac:spMkLst>
            <pc:docMk/>
            <pc:sldMk cId="1991857432" sldId="258"/>
            <ac:spMk id="9" creationId="{92A4289B-61C6-450A-B25B-44341D252376}"/>
          </ac:spMkLst>
        </pc:spChg>
        <pc:spChg chg="add mod">
          <ac:chgData name="Sudarshan Nagesh" userId="3284f62005fb716d" providerId="LiveId" clId="{74A467CA-E715-48DA-9B13-D63420C6120C}" dt="2017-12-20T04:16:04.122" v="576" actId="1076"/>
          <ac:spMkLst>
            <pc:docMk/>
            <pc:sldMk cId="1991857432" sldId="258"/>
            <ac:spMk id="10" creationId="{1FC1BA1F-1BDC-4607-A653-375BB9D13DBA}"/>
          </ac:spMkLst>
        </pc:spChg>
        <pc:spChg chg="add mod">
          <ac:chgData name="Sudarshan Nagesh" userId="3284f62005fb716d" providerId="LiveId" clId="{74A467CA-E715-48DA-9B13-D63420C6120C}" dt="2017-12-20T04:24:47.251" v="679" actId="20577"/>
          <ac:spMkLst>
            <pc:docMk/>
            <pc:sldMk cId="1991857432" sldId="258"/>
            <ac:spMk id="11" creationId="{A5EEE021-FA12-48DA-B986-3215583BC657}"/>
          </ac:spMkLst>
        </pc:spChg>
        <pc:spChg chg="add mod">
          <ac:chgData name="Sudarshan Nagesh" userId="3284f62005fb716d" providerId="LiveId" clId="{74A467CA-E715-48DA-9B13-D63420C6120C}" dt="2017-12-20T04:49:42.664" v="1064" actId="1076"/>
          <ac:spMkLst>
            <pc:docMk/>
            <pc:sldMk cId="1991857432" sldId="258"/>
            <ac:spMk id="13" creationId="{B8886459-41D2-4945-A80B-E5F986B1372C}"/>
          </ac:spMkLst>
        </pc:spChg>
        <pc:spChg chg="add del mod">
          <ac:chgData name="Sudarshan Nagesh" userId="3284f62005fb716d" providerId="LiveId" clId="{74A467CA-E715-48DA-9B13-D63420C6120C}" dt="2017-12-20T04:15:32.813" v="570" actId="478"/>
          <ac:spMkLst>
            <pc:docMk/>
            <pc:sldMk cId="1991857432" sldId="258"/>
            <ac:spMk id="14" creationId="{819A6234-20B7-4404-8FEE-9ED4B4A549C1}"/>
          </ac:spMkLst>
        </pc:spChg>
        <pc:spChg chg="add mod">
          <ac:chgData name="Sudarshan Nagesh" userId="3284f62005fb716d" providerId="LiveId" clId="{74A467CA-E715-48DA-9B13-D63420C6120C}" dt="2017-12-20T04:49:49.602" v="1066" actId="1076"/>
          <ac:spMkLst>
            <pc:docMk/>
            <pc:sldMk cId="1991857432" sldId="258"/>
            <ac:spMk id="16" creationId="{C81066D2-F334-4821-BC62-F308F5BFA7F2}"/>
          </ac:spMkLst>
        </pc:spChg>
        <pc:spChg chg="add mod">
          <ac:chgData name="Sudarshan Nagesh" userId="3284f62005fb716d" providerId="LiveId" clId="{74A467CA-E715-48DA-9B13-D63420C6120C}" dt="2017-12-20T04:24:56.194" v="681" actId="20577"/>
          <ac:spMkLst>
            <pc:docMk/>
            <pc:sldMk cId="1991857432" sldId="258"/>
            <ac:spMk id="17" creationId="{6BD3CD5C-F38A-482A-9C69-C95CBF4B974B}"/>
          </ac:spMkLst>
        </pc:spChg>
        <pc:spChg chg="add mod">
          <ac:chgData name="Sudarshan Nagesh" userId="3284f62005fb716d" providerId="LiveId" clId="{74A467CA-E715-48DA-9B13-D63420C6120C}" dt="2017-12-20T04:49:45.672" v="1065" actId="1076"/>
          <ac:spMkLst>
            <pc:docMk/>
            <pc:sldMk cId="1991857432" sldId="258"/>
            <ac:spMk id="20" creationId="{1F5C1FD4-D64D-4468-8667-C7EDAA1B6A01}"/>
          </ac:spMkLst>
        </pc:spChg>
        <pc:spChg chg="add mod">
          <ac:chgData name="Sudarshan Nagesh" userId="3284f62005fb716d" providerId="LiveId" clId="{74A467CA-E715-48DA-9B13-D63420C6120C}" dt="2017-12-20T04:38:29.803" v="807" actId="1076"/>
          <ac:spMkLst>
            <pc:docMk/>
            <pc:sldMk cId="1991857432" sldId="258"/>
            <ac:spMk id="22" creationId="{A24DED7B-3909-41DC-8A59-73F730E91267}"/>
          </ac:spMkLst>
        </pc:spChg>
        <pc:spChg chg="add mod">
          <ac:chgData name="Sudarshan Nagesh" userId="3284f62005fb716d" providerId="LiveId" clId="{74A467CA-E715-48DA-9B13-D63420C6120C}" dt="2017-12-20T04:49:53.207" v="1067" actId="1076"/>
          <ac:spMkLst>
            <pc:docMk/>
            <pc:sldMk cId="1991857432" sldId="258"/>
            <ac:spMk id="23" creationId="{75FA7D8D-4F2B-400B-96F4-947B5EC211F6}"/>
          </ac:spMkLst>
        </pc:spChg>
        <pc:spChg chg="add mod">
          <ac:chgData name="Sudarshan Nagesh" userId="3284f62005fb716d" providerId="LiveId" clId="{74A467CA-E715-48DA-9B13-D63420C6120C}" dt="2017-12-20T04:58:11.781" v="1077" actId="1076"/>
          <ac:spMkLst>
            <pc:docMk/>
            <pc:sldMk cId="1991857432" sldId="258"/>
            <ac:spMk id="24" creationId="{8DE4C98A-9D08-46EC-9324-B26B17FDBE37}"/>
          </ac:spMkLst>
        </pc:spChg>
        <pc:spChg chg="add mod">
          <ac:chgData name="Sudarshan Nagesh" userId="3284f62005fb716d" providerId="LiveId" clId="{74A467CA-E715-48DA-9B13-D63420C6120C}" dt="2017-12-20T04:49:56.953" v="1068" actId="1076"/>
          <ac:spMkLst>
            <pc:docMk/>
            <pc:sldMk cId="1991857432" sldId="258"/>
            <ac:spMk id="30" creationId="{37AC6101-4A23-43C8-A269-A599EB7388B5}"/>
          </ac:spMkLst>
        </pc:spChg>
        <pc:spChg chg="add mod">
          <ac:chgData name="Sudarshan Nagesh" userId="3284f62005fb716d" providerId="LiveId" clId="{74A467CA-E715-48DA-9B13-D63420C6120C}" dt="2017-12-20T04:58:19.025" v="1078" actId="1076"/>
          <ac:spMkLst>
            <pc:docMk/>
            <pc:sldMk cId="1991857432" sldId="258"/>
            <ac:spMk id="31" creationId="{50BCB3A6-64D1-472C-B0A6-2B30B0560958}"/>
          </ac:spMkLst>
        </pc:spChg>
        <pc:spChg chg="add mod">
          <ac:chgData name="Sudarshan Nagesh" userId="3284f62005fb716d" providerId="LiveId" clId="{74A467CA-E715-48DA-9B13-D63420C6120C}" dt="2017-12-20T04:48:52.390" v="1031" actId="1076"/>
          <ac:spMkLst>
            <pc:docMk/>
            <pc:sldMk cId="1991857432" sldId="258"/>
            <ac:spMk id="32" creationId="{4C12F7A6-EC67-475C-8213-BFFE159D1C66}"/>
          </ac:spMkLst>
        </pc:spChg>
        <pc:spChg chg="add mod">
          <ac:chgData name="Sudarshan Nagesh" userId="3284f62005fb716d" providerId="LiveId" clId="{74A467CA-E715-48DA-9B13-D63420C6120C}" dt="2017-12-20T04:57:49.864" v="1076" actId="1076"/>
          <ac:spMkLst>
            <pc:docMk/>
            <pc:sldMk cId="1991857432" sldId="258"/>
            <ac:spMk id="33" creationId="{6DB8DE82-277C-4326-8143-AF89BEFA3223}"/>
          </ac:spMkLst>
        </pc:spChg>
        <pc:graphicFrameChg chg="add del mod">
          <ac:chgData name="Sudarshan Nagesh" userId="3284f62005fb716d" providerId="LiveId" clId="{74A467CA-E715-48DA-9B13-D63420C6120C}" dt="2017-12-20T04:41:59.694" v="850" actId="478"/>
          <ac:graphicFrameMkLst>
            <pc:docMk/>
            <pc:sldMk cId="1991857432" sldId="258"/>
            <ac:graphicFrameMk id="25" creationId="{203BF36E-904B-4468-9123-B03FE299ECC0}"/>
          </ac:graphicFrameMkLst>
        </pc:graphicFrameChg>
        <pc:picChg chg="add mod">
          <ac:chgData name="Sudarshan Nagesh" userId="3284f62005fb716d" providerId="LiveId" clId="{74A467CA-E715-48DA-9B13-D63420C6120C}" dt="2017-12-20T04:25:42.642" v="694" actId="1076"/>
          <ac:picMkLst>
            <pc:docMk/>
            <pc:sldMk cId="1991857432" sldId="258"/>
            <ac:picMk id="12" creationId="{74812695-C907-435B-A0F4-DF094603777A}"/>
          </ac:picMkLst>
        </pc:picChg>
        <pc:picChg chg="add mod">
          <ac:chgData name="Sudarshan Nagesh" userId="3284f62005fb716d" providerId="LiveId" clId="{74A467CA-E715-48DA-9B13-D63420C6120C}" dt="2017-12-20T04:39:25.138" v="845" actId="1036"/>
          <ac:picMkLst>
            <pc:docMk/>
            <pc:sldMk cId="1991857432" sldId="258"/>
            <ac:picMk id="15" creationId="{F2FA359A-93C5-4667-A90F-F343566E3754}"/>
          </ac:picMkLst>
        </pc:picChg>
        <pc:picChg chg="add mod">
          <ac:chgData name="Sudarshan Nagesh" userId="3284f62005fb716d" providerId="LiveId" clId="{74A467CA-E715-48DA-9B13-D63420C6120C}" dt="2017-12-20T04:50:47.878" v="1075" actId="1037"/>
          <ac:picMkLst>
            <pc:docMk/>
            <pc:sldMk cId="1991857432" sldId="258"/>
            <ac:picMk id="19" creationId="{46810C21-CE93-45A9-B91D-C0094B623CAA}"/>
          </ac:picMkLst>
        </pc:picChg>
        <pc:picChg chg="add mod">
          <ac:chgData name="Sudarshan Nagesh" userId="3284f62005fb716d" providerId="LiveId" clId="{74A467CA-E715-48DA-9B13-D63420C6120C}" dt="2017-12-20T04:40:43.595" v="848" actId="1076"/>
          <ac:picMkLst>
            <pc:docMk/>
            <pc:sldMk cId="1991857432" sldId="258"/>
            <ac:picMk id="21" creationId="{2105700F-5A42-4A04-A8C9-2C9DE9ADDA48}"/>
          </ac:picMkLst>
        </pc:picChg>
        <pc:picChg chg="add del mod">
          <ac:chgData name="Sudarshan Nagesh" userId="3284f62005fb716d" providerId="LiveId" clId="{74A467CA-E715-48DA-9B13-D63420C6120C}" dt="2017-12-20T04:42:17.446" v="852" actId="478"/>
          <ac:picMkLst>
            <pc:docMk/>
            <pc:sldMk cId="1991857432" sldId="258"/>
            <ac:picMk id="27" creationId="{16BC3182-73C8-485E-9FB9-693DF688EDC4}"/>
          </ac:picMkLst>
        </pc:picChg>
        <pc:picChg chg="add mod">
          <ac:chgData name="Sudarshan Nagesh" userId="3284f62005fb716d" providerId="LiveId" clId="{74A467CA-E715-48DA-9B13-D63420C6120C}" dt="2017-12-20T04:44:02.141" v="925" actId="1038"/>
          <ac:picMkLst>
            <pc:docMk/>
            <pc:sldMk cId="1991857432" sldId="258"/>
            <ac:picMk id="29" creationId="{B2B25089-941A-4590-9DCF-3556779EC323}"/>
          </ac:picMkLst>
        </pc:picChg>
        <pc:cxnChg chg="add mod">
          <ac:chgData name="Sudarshan Nagesh" userId="3284f62005fb716d" providerId="LiveId" clId="{74A467CA-E715-48DA-9B13-D63420C6120C}" dt="2017-12-20T04:25:29.057" v="690" actId="1076"/>
          <ac:cxnSpMkLst>
            <pc:docMk/>
            <pc:sldMk cId="1991857432" sldId="258"/>
            <ac:cxnSpMk id="5" creationId="{7FBDF1E9-13D2-48E5-B2FB-EA0F31BF12C9}"/>
          </ac:cxnSpMkLst>
        </pc:cxnChg>
        <pc:cxnChg chg="add mod">
          <ac:chgData name="Sudarshan Nagesh" userId="3284f62005fb716d" providerId="LiveId" clId="{74A467CA-E715-48DA-9B13-D63420C6120C}" dt="2017-12-20T04:38:17.710" v="805" actId="1076"/>
          <ac:cxnSpMkLst>
            <pc:docMk/>
            <pc:sldMk cId="1991857432" sldId="258"/>
            <ac:cxnSpMk id="6" creationId="{251009B9-15EB-46B1-A1D5-27B12051D572}"/>
          </ac:cxnSpMkLst>
        </pc:cxnChg>
      </pc:sldChg>
      <pc:sldChg chg="addSp delSp modSp add ord delAnim modAnim">
        <pc:chgData name="Sudarshan Nagesh" userId="3284f62005fb716d" providerId="LiveId" clId="{74A467CA-E715-48DA-9B13-D63420C6120C}" dt="2017-12-20T05:57:34.037" v="2133" actId="1076"/>
        <pc:sldMkLst>
          <pc:docMk/>
          <pc:sldMk cId="1560042276" sldId="259"/>
        </pc:sldMkLst>
        <pc:spChg chg="del">
          <ac:chgData name="Sudarshan Nagesh" userId="3284f62005fb716d" providerId="LiveId" clId="{74A467CA-E715-48DA-9B13-D63420C6120C}" dt="2017-12-20T05:01:35.372" v="1101" actId="478"/>
          <ac:spMkLst>
            <pc:docMk/>
            <pc:sldMk cId="1560042276" sldId="259"/>
            <ac:spMk id="2" creationId="{7386F8B6-AF00-499B-87BF-DE438E175030}"/>
          </ac:spMkLst>
        </pc:spChg>
        <pc:spChg chg="mod">
          <ac:chgData name="Sudarshan Nagesh" userId="3284f62005fb716d" providerId="LiveId" clId="{74A467CA-E715-48DA-9B13-D63420C6120C}" dt="2017-12-20T05:12:12.571" v="1211" actId="1076"/>
          <ac:spMkLst>
            <pc:docMk/>
            <pc:sldMk cId="1560042276" sldId="259"/>
            <ac:spMk id="3" creationId="{5DC697C5-C10E-4F24-9DCA-A20E7FFB2F5B}"/>
          </ac:spMkLst>
        </pc:spChg>
        <pc:spChg chg="add del 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6" creationId="{5E4F2508-A786-4FDD-AB54-4E126552BEA5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7" creationId="{5887E604-0FA7-4CE1-84EE-DB4EE8CB7E19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8" creationId="{AA65CB1C-AFEB-4810-A7B7-BA7142C99061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9" creationId="{C525DE39-0DF6-4D03-B68B-208866E4BA83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0" creationId="{3A47981F-B91B-405C-B339-9461A37C90F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1" creationId="{3BEB73D1-593A-495C-BB2D-2A52907EADD1}"/>
          </ac:spMkLst>
        </pc:spChg>
        <pc:spChg chg="mod topLvl">
          <ac:chgData name="Sudarshan Nagesh" userId="3284f62005fb716d" providerId="LiveId" clId="{74A467CA-E715-48DA-9B13-D63420C6120C}" dt="2017-12-20T05:32:24.052" v="1575" actId="1076"/>
          <ac:spMkLst>
            <pc:docMk/>
            <pc:sldMk cId="1560042276" sldId="259"/>
            <ac:spMk id="12" creationId="{3A7D16F1-70B0-463B-B0DC-46E34005FBFE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3" creationId="{6C817D87-6241-4B5A-8B8C-7C0126247982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4" creationId="{7FDFE380-CBD2-4A75-9D25-B7AE94010B40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5" creationId="{DEA29341-85CA-49F1-916A-CA9509DFB20E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6" creationId="{3134F93B-44F7-45D9-A8C5-C357D39EB94C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7" creationId="{8AE25743-AEF2-43A2-915B-A335B577396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8" creationId="{091E638E-CBFA-4A44-8AB5-5B5EEED6DF5E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0" creationId="{4C00D7BE-BDBF-46B2-81A3-3C19D8F3A1D9}"/>
          </ac:spMkLst>
        </pc:spChg>
        <pc:spChg chg="del mod topLvl">
          <ac:chgData name="Sudarshan Nagesh" userId="3284f62005fb716d" providerId="LiveId" clId="{74A467CA-E715-48DA-9B13-D63420C6120C}" dt="2017-12-20T05:11:54.889" v="1207" actId="478"/>
          <ac:spMkLst>
            <pc:docMk/>
            <pc:sldMk cId="1560042276" sldId="259"/>
            <ac:spMk id="21" creationId="{0B5AE2E7-7F51-4D3C-A2D9-2039C4785B93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2" creationId="{40BD52F7-81B3-44F3-9EE2-3A7556F41177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3" creationId="{23AC4421-2494-47D1-A5C9-4CCBB5E88E8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4" creationId="{8CD16003-88AD-4033-A41B-C0D27D077492}"/>
          </ac:spMkLst>
        </pc:spChg>
        <pc:spChg chg="del mod topLvl">
          <ac:chgData name="Sudarshan Nagesh" userId="3284f62005fb716d" providerId="LiveId" clId="{74A467CA-E715-48DA-9B13-D63420C6120C}" dt="2017-12-20T05:13:22.119" v="1228" actId="478"/>
          <ac:spMkLst>
            <pc:docMk/>
            <pc:sldMk cId="1560042276" sldId="259"/>
            <ac:spMk id="25" creationId="{504C82D5-2229-490A-A9BC-FDC381791918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7" creationId="{C3CF710B-CDAC-4A6A-83B8-03964EF428DA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9" creationId="{9DE079E3-6355-4BBB-9A74-CF74941298F6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0" creationId="{BEF33F29-3DF2-4F64-B3A2-765E880088F8}"/>
          </ac:spMkLst>
        </pc:spChg>
        <pc:spChg chg="del mod topLvl">
          <ac:chgData name="Sudarshan Nagesh" userId="3284f62005fb716d" providerId="LiveId" clId="{74A467CA-E715-48DA-9B13-D63420C6120C}" dt="2017-12-20T05:09:46.428" v="1171" actId="478"/>
          <ac:spMkLst>
            <pc:docMk/>
            <pc:sldMk cId="1560042276" sldId="259"/>
            <ac:spMk id="31" creationId="{91D22E2D-0BDA-4EF6-B0BA-33E989476C98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2" creationId="{C1F2E85E-9832-4108-8A97-2AC36AEFCFD2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3" creationId="{B7D63F05-8080-4032-8ADF-AB567BB856E4}"/>
          </ac:spMkLst>
        </pc:spChg>
        <pc:spChg chg="del mod topLvl">
          <ac:chgData name="Sudarshan Nagesh" userId="3284f62005fb716d" providerId="LiveId" clId="{74A467CA-E715-48DA-9B13-D63420C6120C}" dt="2017-12-20T05:08:04.947" v="1144" actId="478"/>
          <ac:spMkLst>
            <pc:docMk/>
            <pc:sldMk cId="1560042276" sldId="259"/>
            <ac:spMk id="34" creationId="{A13DB2EC-B7D2-403D-986A-F015E8C8F0DC}"/>
          </ac:spMkLst>
        </pc:spChg>
        <pc:spChg chg="del mod topLvl">
          <ac:chgData name="Sudarshan Nagesh" userId="3284f62005fb716d" providerId="LiveId" clId="{74A467CA-E715-48DA-9B13-D63420C6120C}" dt="2017-12-20T05:13:47.804" v="1234" actId="478"/>
          <ac:spMkLst>
            <pc:docMk/>
            <pc:sldMk cId="1560042276" sldId="259"/>
            <ac:spMk id="35" creationId="{4C9DFEF7-257D-428F-A766-2194476F3BD0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6" creationId="{A6D416F0-B82B-4C98-BBD1-3A0B95B096FF}"/>
          </ac:spMkLst>
        </pc:spChg>
        <pc:spChg chg="del mod">
          <ac:chgData name="Sudarshan Nagesh" userId="3284f62005fb716d" providerId="LiveId" clId="{74A467CA-E715-48DA-9B13-D63420C6120C}" dt="2017-12-20T05:03:49.474" v="1125" actId="478"/>
          <ac:spMkLst>
            <pc:docMk/>
            <pc:sldMk cId="1560042276" sldId="259"/>
            <ac:spMk id="37" creationId="{F9F7AE5B-EE7E-4ADA-9EE4-B73C43CB5D72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9" creationId="{C8E55151-27B9-4F25-BF67-C8EE01D0D2D0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0" creationId="{C72B6132-DED5-4CEC-B31B-F40785F1A742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2" creationId="{1D12D9D3-C712-440B-843D-B23C792839AA}"/>
          </ac:spMkLst>
        </pc:spChg>
        <pc:spChg chg="del mod topLvl">
          <ac:chgData name="Sudarshan Nagesh" userId="3284f62005fb716d" providerId="LiveId" clId="{74A467CA-E715-48DA-9B13-D63420C6120C}" dt="2017-12-20T05:08:38.275" v="1154" actId="478"/>
          <ac:spMkLst>
            <pc:docMk/>
            <pc:sldMk cId="1560042276" sldId="259"/>
            <ac:spMk id="43" creationId="{F07B9CDA-E74F-4F4B-AE94-798FB6F7EA8C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5" creationId="{16CBA74D-7390-4720-8F62-E16039CD3E0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6" creationId="{EFD3F7DD-32A3-42A1-A4A1-D70CD7B62CE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7" creationId="{D54E6F58-8156-4CC5-BB81-DA58AFCA4119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8" creationId="{90D465F2-D4FB-45F7-AD7D-A7EC7F60101C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9" creationId="{402130F7-C031-4150-ABF3-02857C1CB88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0" creationId="{93FA1EB0-5B6B-4052-895F-359EC15C480C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2" creationId="{B4743364-5697-45CF-ABC7-9F9937378E3D}"/>
          </ac:spMkLst>
        </pc:spChg>
        <pc:spChg chg="mod topLvl">
          <ac:chgData name="Sudarshan Nagesh" userId="3284f62005fb716d" providerId="LiveId" clId="{74A467CA-E715-48DA-9B13-D63420C6120C}" dt="2017-12-20T05:32:24.052" v="1575" actId="1076"/>
          <ac:spMkLst>
            <pc:docMk/>
            <pc:sldMk cId="1560042276" sldId="259"/>
            <ac:spMk id="54" creationId="{ED2E71D7-7E6B-4EB7-B27E-850055CB6FED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5" creationId="{DD6CEAA4-B3C5-4D1B-8C09-0E5889DBDF2A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7" creationId="{DD79CBA4-AE0B-4C3B-9AC8-336B9558F763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8" creationId="{0F0AA009-2F3D-4A06-B8D9-192524D693E1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9" creationId="{39EEB6AA-1CD5-4B17-9DDC-289CFA63FBCE}"/>
          </ac:spMkLst>
        </pc:spChg>
        <pc:spChg chg="del mod topLvl">
          <ac:chgData name="Sudarshan Nagesh" userId="3284f62005fb716d" providerId="LiveId" clId="{74A467CA-E715-48DA-9B13-D63420C6120C}" dt="2017-12-20T05:08:02.047" v="1143" actId="478"/>
          <ac:spMkLst>
            <pc:docMk/>
            <pc:sldMk cId="1560042276" sldId="259"/>
            <ac:spMk id="61" creationId="{4E334567-8C92-4E6B-8101-D830F70C77D0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62" creationId="{219B397A-B199-480A-A866-2CF519C656B8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63" creationId="{E6D59A54-B674-49D0-B6B9-FF75304A4E35}"/>
          </ac:spMkLst>
        </pc:spChg>
        <pc:spChg chg="add mod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65" creationId="{2C82343B-2CF5-4EFD-A29F-D00B2D877B72}"/>
          </ac:spMkLst>
        </pc:spChg>
        <pc:spChg chg="add mod">
          <ac:chgData name="Sudarshan Nagesh" userId="3284f62005fb716d" providerId="LiveId" clId="{74A467CA-E715-48DA-9B13-D63420C6120C}" dt="2017-12-20T05:16:25.689" v="1254" actId="164"/>
          <ac:spMkLst>
            <pc:docMk/>
            <pc:sldMk cId="1560042276" sldId="259"/>
            <ac:spMk id="67" creationId="{E6D6F78F-01BE-456F-B01D-03C49B147E63}"/>
          </ac:spMkLst>
        </pc:spChg>
        <pc:spChg chg="add mod">
          <ac:chgData name="Sudarshan Nagesh" userId="3284f62005fb716d" providerId="LiveId" clId="{74A467CA-E715-48DA-9B13-D63420C6120C}" dt="2017-12-20T05:16:34.288" v="1256" actId="164"/>
          <ac:spMkLst>
            <pc:docMk/>
            <pc:sldMk cId="1560042276" sldId="259"/>
            <ac:spMk id="68" creationId="{7CD74D8A-E120-4F9A-A57C-CC6FF264EAD1}"/>
          </ac:spMkLst>
        </pc:spChg>
        <pc:spChg chg="add mod">
          <ac:chgData name="Sudarshan Nagesh" userId="3284f62005fb716d" providerId="LiveId" clId="{74A467CA-E715-48DA-9B13-D63420C6120C}" dt="2017-12-20T05:56:58.753" v="2024" actId="1037"/>
          <ac:spMkLst>
            <pc:docMk/>
            <pc:sldMk cId="1560042276" sldId="259"/>
            <ac:spMk id="69" creationId="{F0485558-E018-4DCF-A1B8-7F05EA797BAD}"/>
          </ac:spMkLst>
        </pc:spChg>
        <pc:spChg chg="add mod">
          <ac:chgData name="Sudarshan Nagesh" userId="3284f62005fb716d" providerId="LiveId" clId="{74A467CA-E715-48DA-9B13-D63420C6120C}" dt="2017-12-20T05:57:05.244" v="2058" actId="1037"/>
          <ac:spMkLst>
            <pc:docMk/>
            <pc:sldMk cId="1560042276" sldId="259"/>
            <ac:spMk id="70" creationId="{F25F1B1D-2679-4E33-8D00-D4CFE4E64472}"/>
          </ac:spMkLst>
        </pc:spChg>
        <pc:spChg chg="add del mod">
          <ac:chgData name="Sudarshan Nagesh" userId="3284f62005fb716d" providerId="LiveId" clId="{74A467CA-E715-48DA-9B13-D63420C6120C}" dt="2017-12-20T05:56:39.969" v="1976" actId="478"/>
          <ac:spMkLst>
            <pc:docMk/>
            <pc:sldMk cId="1560042276" sldId="259"/>
            <ac:spMk id="71" creationId="{501C55E2-1EE5-461A-B113-C92F1098260C}"/>
          </ac:spMkLst>
        </pc:spChg>
        <pc:spChg chg="add mod">
          <ac:chgData name="Sudarshan Nagesh" userId="3284f62005fb716d" providerId="LiveId" clId="{74A467CA-E715-48DA-9B13-D63420C6120C}" dt="2017-12-20T05:57:30.442" v="2132" actId="1037"/>
          <ac:spMkLst>
            <pc:docMk/>
            <pc:sldMk cId="1560042276" sldId="259"/>
            <ac:spMk id="72" creationId="{C3E85682-88C5-40FF-8739-3D3412DAE253}"/>
          </ac:spMkLst>
        </pc:spChg>
        <pc:spChg chg="mod">
          <ac:chgData name="Sudarshan Nagesh" userId="3284f62005fb716d" providerId="LiveId" clId="{74A467CA-E715-48DA-9B13-D63420C6120C}" dt="2017-12-20T05:56:44.468" v="1977" actId="20577"/>
          <ac:spMkLst>
            <pc:docMk/>
            <pc:sldMk cId="1560042276" sldId="259"/>
            <ac:spMk id="74" creationId="{EF9B41D1-6759-4F33-8C20-FBD7EA844374}"/>
          </ac:spMkLst>
        </pc:spChg>
        <pc:spChg chg="mod">
          <ac:chgData name="Sudarshan Nagesh" userId="3284f62005fb716d" providerId="LiveId" clId="{74A467CA-E715-48DA-9B13-D63420C6120C}" dt="2017-12-20T05:17:22.695" v="1268" actId="14100"/>
          <ac:spMkLst>
            <pc:docMk/>
            <pc:sldMk cId="1560042276" sldId="259"/>
            <ac:spMk id="75" creationId="{AD187CD6-562D-427C-A203-A232EA63B5F2}"/>
          </ac:spMkLst>
        </pc:spChg>
        <pc:spChg chg="add del mod">
          <ac:chgData name="Sudarshan Nagesh" userId="3284f62005fb716d" providerId="LiveId" clId="{74A467CA-E715-48DA-9B13-D63420C6120C}" dt="2017-12-20T05:56:47.368" v="1978" actId="478"/>
          <ac:spMkLst>
            <pc:docMk/>
            <pc:sldMk cId="1560042276" sldId="259"/>
            <ac:spMk id="76" creationId="{9015A8C3-257D-40A8-9335-A040829E72B6}"/>
          </ac:spMkLst>
        </pc:spChg>
        <pc:spChg chg="add mod">
          <ac:chgData name="Sudarshan Nagesh" userId="3284f62005fb716d" providerId="LiveId" clId="{74A467CA-E715-48DA-9B13-D63420C6120C}" dt="2017-12-20T05:57:22.149" v="2090" actId="1037"/>
          <ac:spMkLst>
            <pc:docMk/>
            <pc:sldMk cId="1560042276" sldId="259"/>
            <ac:spMk id="77" creationId="{7BFBACC1-5895-4F25-9021-3D244274C9F1}"/>
          </ac:spMkLst>
        </pc:spChg>
        <pc:spChg chg="add del mod">
          <ac:chgData name="Sudarshan Nagesh" userId="3284f62005fb716d" providerId="LiveId" clId="{74A467CA-E715-48DA-9B13-D63420C6120C}" dt="2017-12-20T05:32:59.825" v="1577" actId="478"/>
          <ac:spMkLst>
            <pc:docMk/>
            <pc:sldMk cId="1560042276" sldId="259"/>
            <ac:spMk id="80" creationId="{FBFE01E5-090B-4DEE-87EC-83775BADCC82}"/>
          </ac:spMkLst>
        </pc:spChg>
        <pc:spChg chg="mod">
          <ac:chgData name="Sudarshan Nagesh" userId="3284f62005fb716d" providerId="LiveId" clId="{74A467CA-E715-48DA-9B13-D63420C6120C}" dt="2017-12-20T05:18:52.970" v="1527" actId="1076"/>
          <ac:spMkLst>
            <pc:docMk/>
            <pc:sldMk cId="1560042276" sldId="259"/>
            <ac:spMk id="82" creationId="{F2953477-5991-4256-B268-CE5A6D762F70}"/>
          </ac:spMkLst>
        </pc:spChg>
        <pc:grpChg chg="add del mod">
          <ac:chgData name="Sudarshan Nagesh" userId="3284f62005fb716d" providerId="LiveId" clId="{74A467CA-E715-48DA-9B13-D63420C6120C}" dt="2017-12-20T05:07:52.774" v="1141" actId="165"/>
          <ac:grpSpMkLst>
            <pc:docMk/>
            <pc:sldMk cId="1560042276" sldId="259"/>
            <ac:grpSpMk id="4" creationId="{419B3AE5-9BC0-4944-A6AF-F7C87D4ABB25}"/>
          </ac:grpSpMkLst>
        </pc:grpChg>
        <pc:grpChg chg="del mod topLvl">
          <ac:chgData name="Sudarshan Nagesh" userId="3284f62005fb716d" providerId="LiveId" clId="{74A467CA-E715-48DA-9B13-D63420C6120C}" dt="2017-12-20T05:07:58.039" v="1142" actId="165"/>
          <ac:grpSpMkLst>
            <pc:docMk/>
            <pc:sldMk cId="1560042276" sldId="259"/>
            <ac:grpSpMk id="5" creationId="{5519C668-D38A-459B-BC31-C371F0240503}"/>
          </ac:grpSpMkLst>
        </pc:grpChg>
        <pc:grpChg chg="add mod">
          <ac:chgData name="Sudarshan Nagesh" userId="3284f62005fb716d" providerId="LiveId" clId="{74A467CA-E715-48DA-9B13-D63420C6120C}" dt="2017-12-20T05:20:35.673" v="1571" actId="20577"/>
          <ac:grpSpMkLst>
            <pc:docMk/>
            <pc:sldMk cId="1560042276" sldId="259"/>
            <ac:grpSpMk id="66" creationId="{73E112E3-86F7-4F60-BBC0-EF6D79C9FF2F}"/>
          </ac:grpSpMkLst>
        </pc:grpChg>
        <pc:grpChg chg="add mod">
          <ac:chgData name="Sudarshan Nagesh" userId="3284f62005fb716d" providerId="LiveId" clId="{74A467CA-E715-48DA-9B13-D63420C6120C}" dt="2017-12-20T05:56:44.468" v="1977" actId="20577"/>
          <ac:grpSpMkLst>
            <pc:docMk/>
            <pc:sldMk cId="1560042276" sldId="259"/>
            <ac:grpSpMk id="73" creationId="{C107D34D-492B-4BC3-A139-173E3C3093A1}"/>
          </ac:grpSpMkLst>
        </pc:grpChg>
        <pc:grpChg chg="add mod">
          <ac:chgData name="Sudarshan Nagesh" userId="3284f62005fb716d" providerId="LiveId" clId="{74A467CA-E715-48DA-9B13-D63420C6120C}" dt="2017-12-20T05:20:35.673" v="1571" actId="20577"/>
          <ac:grpSpMkLst>
            <pc:docMk/>
            <pc:sldMk cId="1560042276" sldId="259"/>
            <ac:grpSpMk id="78" creationId="{E251554C-4D21-4558-9CCE-57AA82436EB1}"/>
          </ac:grpSpMkLst>
        </pc:grpChg>
        <pc:grpChg chg="add mod">
          <ac:chgData name="Sudarshan Nagesh" userId="3284f62005fb716d" providerId="LiveId" clId="{74A467CA-E715-48DA-9B13-D63420C6120C}" dt="2017-12-20T05:57:34.037" v="2133" actId="1076"/>
          <ac:grpSpMkLst>
            <pc:docMk/>
            <pc:sldMk cId="1560042276" sldId="259"/>
            <ac:grpSpMk id="79" creationId="{991FA170-A723-4B85-B3C1-969F0C1967D8}"/>
          </ac:grpSpMkLst>
        </pc:grpChg>
        <pc:grpChg chg="add del mod">
          <ac:chgData name="Sudarshan Nagesh" userId="3284f62005fb716d" providerId="LiveId" clId="{74A467CA-E715-48DA-9B13-D63420C6120C}" dt="2017-12-20T05:32:57.976" v="1576" actId="478"/>
          <ac:grpSpMkLst>
            <pc:docMk/>
            <pc:sldMk cId="1560042276" sldId="259"/>
            <ac:grpSpMk id="81" creationId="{9B527F8F-5AB9-4B7B-9D01-8E0180DD3B5E}"/>
          </ac:grpSpMkLst>
        </pc:grpChg>
        <pc:graphicFrameChg chg="del mod topLvl">
          <ac:chgData name="Sudarshan Nagesh" userId="3284f62005fb716d" providerId="LiveId" clId="{74A467CA-E715-48DA-9B13-D63420C6120C}" dt="2017-12-20T05:08:36.659" v="1153" actId="478"/>
          <ac:graphicFrameMkLst>
            <pc:docMk/>
            <pc:sldMk cId="1560042276" sldId="259"/>
            <ac:graphicFrameMk id="19" creationId="{537C3068-2E85-4F6E-87F9-386BD924880E}"/>
          </ac:graphicFrameMkLst>
        </pc:graphicFrameChg>
        <pc:graphicFrameChg chg="del mod topLvl">
          <ac:chgData name="Sudarshan Nagesh" userId="3284f62005fb716d" providerId="LiveId" clId="{74A467CA-E715-48DA-9B13-D63420C6120C}" dt="2017-12-20T05:13:31.530" v="1231" actId="478"/>
          <ac:graphicFrameMkLst>
            <pc:docMk/>
            <pc:sldMk cId="1560042276" sldId="259"/>
            <ac:graphicFrameMk id="26" creationId="{59F11856-C3DB-4489-804A-AC910EAB6C27}"/>
          </ac:graphicFrameMkLst>
        </pc:graphicFrameChg>
        <pc:graphicFrameChg chg="del mod topLvl">
          <ac:chgData name="Sudarshan Nagesh" userId="3284f62005fb716d" providerId="LiveId" clId="{74A467CA-E715-48DA-9B13-D63420C6120C}" dt="2017-12-20T05:10:44.326" v="1189" actId="478"/>
          <ac:graphicFrameMkLst>
            <pc:docMk/>
            <pc:sldMk cId="1560042276" sldId="259"/>
            <ac:graphicFrameMk id="38" creationId="{79DC7EFA-B919-42FA-8204-EDFBBC8284A8}"/>
          </ac:graphicFrameMkLst>
        </pc:graphicFrameChg>
        <pc:graphicFrameChg chg="del mod topLvl">
          <ac:chgData name="Sudarshan Nagesh" userId="3284f62005fb716d" providerId="LiveId" clId="{74A467CA-E715-48DA-9B13-D63420C6120C}" dt="2017-12-20T05:11:34.817" v="1201" actId="478"/>
          <ac:graphicFrameMkLst>
            <pc:docMk/>
            <pc:sldMk cId="1560042276" sldId="259"/>
            <ac:graphicFrameMk id="41" creationId="{6F066F2B-743B-4BD6-A910-19F3A216BC60}"/>
          </ac:graphicFrameMkLst>
        </pc:graphicFrameChg>
        <pc:graphicFrameChg chg="del mod topLvl">
          <ac:chgData name="Sudarshan Nagesh" userId="3284f62005fb716d" providerId="LiveId" clId="{74A467CA-E715-48DA-9B13-D63420C6120C}" dt="2017-12-20T05:08:27.061" v="1150" actId="478"/>
          <ac:graphicFrameMkLst>
            <pc:docMk/>
            <pc:sldMk cId="1560042276" sldId="259"/>
            <ac:graphicFrameMk id="44" creationId="{34E82B36-C641-463A-AAC7-C6D92BB0FBA3}"/>
          </ac:graphicFrameMkLst>
        </pc:graphicFrameChg>
        <pc:graphicFrameChg chg="del mod topLvl">
          <ac:chgData name="Sudarshan Nagesh" userId="3284f62005fb716d" providerId="LiveId" clId="{74A467CA-E715-48DA-9B13-D63420C6120C}" dt="2017-12-20T05:13:25.550" v="1229" actId="478"/>
          <ac:graphicFrameMkLst>
            <pc:docMk/>
            <pc:sldMk cId="1560042276" sldId="259"/>
            <ac:graphicFrameMk id="51" creationId="{3B64AA7A-C23C-4A7D-9B63-EC7ED8837501}"/>
          </ac:graphicFrameMkLst>
        </pc:graphicFrameChg>
        <pc:graphicFrameChg chg="del mod topLvl">
          <ac:chgData name="Sudarshan Nagesh" userId="3284f62005fb716d" providerId="LiveId" clId="{74A467CA-E715-48DA-9B13-D63420C6120C}" dt="2017-12-20T05:10:10.618" v="1179" actId="478"/>
          <ac:graphicFrameMkLst>
            <pc:docMk/>
            <pc:sldMk cId="1560042276" sldId="259"/>
            <ac:graphicFrameMk id="56" creationId="{3A76A8F6-04A0-47A4-8A94-F0EFE480A7E9}"/>
          </ac:graphicFrameMkLst>
        </pc:graphicFrameChg>
        <pc:graphicFrameChg chg="del mod topLvl">
          <ac:chgData name="Sudarshan Nagesh" userId="3284f62005fb716d" providerId="LiveId" clId="{74A467CA-E715-48DA-9B13-D63420C6120C}" dt="2017-12-20T05:09:52.051" v="1173" actId="478"/>
          <ac:graphicFrameMkLst>
            <pc:docMk/>
            <pc:sldMk cId="1560042276" sldId="259"/>
            <ac:graphicFrameMk id="60" creationId="{254BA26D-4195-480B-9136-991609C702EA}"/>
          </ac:graphicFrameMkLst>
        </pc:graphicFrameChg>
        <pc:graphicFrameChg chg="del mod topLvl">
          <ac:chgData name="Sudarshan Nagesh" userId="3284f62005fb716d" providerId="LiveId" clId="{74A467CA-E715-48DA-9B13-D63420C6120C}" dt="2017-12-20T05:08:11.924" v="1147" actId="478"/>
          <ac:graphicFrameMkLst>
            <pc:docMk/>
            <pc:sldMk cId="1560042276" sldId="259"/>
            <ac:graphicFrameMk id="64" creationId="{8FE82E19-33DD-429E-8594-A80EAD72B8CC}"/>
          </ac:graphicFrameMkLst>
        </pc:graphicFrameChg>
        <pc:cxnChg chg="mod topLvl">
          <ac:chgData name="Sudarshan Nagesh" userId="3284f62005fb716d" providerId="LiveId" clId="{74A467CA-E715-48DA-9B13-D63420C6120C}" dt="2017-12-20T05:14:06.412" v="1237" actId="164"/>
          <ac:cxnSpMkLst>
            <pc:docMk/>
            <pc:sldMk cId="1560042276" sldId="259"/>
            <ac:cxnSpMk id="28" creationId="{053F8D18-D21C-43D4-919D-CEA92C0470CF}"/>
          </ac:cxnSpMkLst>
        </pc:cxnChg>
        <pc:cxnChg chg="del mod topLvl">
          <ac:chgData name="Sudarshan Nagesh" userId="3284f62005fb716d" providerId="LiveId" clId="{74A467CA-E715-48DA-9B13-D63420C6120C}" dt="2017-12-20T05:13:07.064" v="1223" actId="478"/>
          <ac:cxnSpMkLst>
            <pc:docMk/>
            <pc:sldMk cId="1560042276" sldId="259"/>
            <ac:cxnSpMk id="53" creationId="{7D034F26-8AC0-46E9-AC79-451DB7BEBC6C}"/>
          </ac:cxnSpMkLst>
        </pc:cxnChg>
      </pc:sldChg>
      <pc:sldChg chg="addSp delSp modSp add">
        <pc:chgData name="Sudarshan Nagesh" userId="3284f62005fb716d" providerId="LiveId" clId="{74A467CA-E715-48DA-9B13-D63420C6120C}" dt="2017-12-20T05:55:26.818" v="1975" actId="1076"/>
        <pc:sldMkLst>
          <pc:docMk/>
          <pc:sldMk cId="407061138" sldId="260"/>
        </pc:sldMkLst>
        <pc:spChg chg="del">
          <ac:chgData name="Sudarshan Nagesh" userId="3284f62005fb716d" providerId="LiveId" clId="{74A467CA-E715-48DA-9B13-D63420C6120C}" dt="2017-12-20T05:19:31.188" v="1553" actId="478"/>
          <ac:spMkLst>
            <pc:docMk/>
            <pc:sldMk cId="407061138" sldId="260"/>
            <ac:spMk id="2" creationId="{8BBFC597-EEC0-4C4B-8AD8-6D836893BD56}"/>
          </ac:spMkLst>
        </pc:spChg>
        <pc:spChg chg="mod">
          <ac:chgData name="Sudarshan Nagesh" userId="3284f62005fb716d" providerId="LiveId" clId="{74A467CA-E715-48DA-9B13-D63420C6120C}" dt="2017-12-20T05:43:48.316" v="1938" actId="20577"/>
          <ac:spMkLst>
            <pc:docMk/>
            <pc:sldMk cId="407061138" sldId="260"/>
            <ac:spMk id="3" creationId="{ACD7532F-0D43-407E-9F66-A852D95727BA}"/>
          </ac:spMkLst>
        </pc:spChg>
        <pc:spChg chg="add mod">
          <ac:chgData name="Sudarshan Nagesh" userId="3284f62005fb716d" providerId="LiveId" clId="{74A467CA-E715-48DA-9B13-D63420C6120C}" dt="2017-12-20T05:39:00.134" v="1798" actId="1076"/>
          <ac:spMkLst>
            <pc:docMk/>
            <pc:sldMk cId="407061138" sldId="260"/>
            <ac:spMk id="4" creationId="{D6BA9917-BD77-47BC-9BD1-03A869540A23}"/>
          </ac:spMkLst>
        </pc:spChg>
        <pc:spChg chg="add mod">
          <ac:chgData name="Sudarshan Nagesh" userId="3284f62005fb716d" providerId="LiveId" clId="{74A467CA-E715-48DA-9B13-D63420C6120C}" dt="2017-12-20T05:55:20.159" v="1973" actId="1076"/>
          <ac:spMkLst>
            <pc:docMk/>
            <pc:sldMk cId="407061138" sldId="260"/>
            <ac:spMk id="5" creationId="{A69E5700-671B-4DFD-AF30-48A83C05BE86}"/>
          </ac:spMkLst>
        </pc:spChg>
        <pc:spChg chg="add mod">
          <ac:chgData name="Sudarshan Nagesh" userId="3284f62005fb716d" providerId="LiveId" clId="{74A467CA-E715-48DA-9B13-D63420C6120C}" dt="2017-12-20T05:39:34.712" v="1839" actId="1076"/>
          <ac:spMkLst>
            <pc:docMk/>
            <pc:sldMk cId="407061138" sldId="260"/>
            <ac:spMk id="7" creationId="{A28B719E-F14C-4A76-9E6E-57AA2D6A2D4E}"/>
          </ac:spMkLst>
        </pc:spChg>
        <pc:spChg chg="add mod">
          <ac:chgData name="Sudarshan Nagesh" userId="3284f62005fb716d" providerId="LiveId" clId="{74A467CA-E715-48DA-9B13-D63420C6120C}" dt="2017-12-20T05:55:26.818" v="1975" actId="1076"/>
          <ac:spMkLst>
            <pc:docMk/>
            <pc:sldMk cId="407061138" sldId="260"/>
            <ac:spMk id="9" creationId="{0A1696F7-F765-4D5E-9473-F6557C7B5F6B}"/>
          </ac:spMkLst>
        </pc:spChg>
        <pc:picChg chg="add mod">
          <ac:chgData name="Sudarshan Nagesh" userId="3284f62005fb716d" providerId="LiveId" clId="{74A467CA-E715-48DA-9B13-D63420C6120C}" dt="2017-12-20T05:39:29.207" v="1836" actId="1076"/>
          <ac:picMkLst>
            <pc:docMk/>
            <pc:sldMk cId="407061138" sldId="260"/>
            <ac:picMk id="6" creationId="{F0F61EAD-B019-4EB5-B58B-A6217FA96362}"/>
          </ac:picMkLst>
        </pc:picChg>
        <pc:picChg chg="add mod">
          <ac:chgData name="Sudarshan Nagesh" userId="3284f62005fb716d" providerId="LiveId" clId="{74A467CA-E715-48DA-9B13-D63420C6120C}" dt="2017-12-20T05:55:24.447" v="1974" actId="1076"/>
          <ac:picMkLst>
            <pc:docMk/>
            <pc:sldMk cId="407061138" sldId="260"/>
            <ac:picMk id="8" creationId="{068D4C1B-9862-409F-A110-31D487A87F59}"/>
          </ac:picMkLst>
        </pc:picChg>
      </pc:sldChg>
      <pc:sldChg chg="modSp add">
        <pc:chgData name="Sudarshan Nagesh" userId="3284f62005fb716d" providerId="LiveId" clId="{74A467CA-E715-48DA-9B13-D63420C6120C}" dt="2017-12-20T06:26:07.482" v="2357" actId="6549"/>
        <pc:sldMkLst>
          <pc:docMk/>
          <pc:sldMk cId="1270176113" sldId="261"/>
        </pc:sldMkLst>
        <pc:spChg chg="mod">
          <ac:chgData name="Sudarshan Nagesh" userId="3284f62005fb716d" providerId="LiveId" clId="{74A467CA-E715-48DA-9B13-D63420C6120C}" dt="2017-12-20T06:26:07.482" v="2357" actId="6549"/>
          <ac:spMkLst>
            <pc:docMk/>
            <pc:sldMk cId="1270176113" sldId="261"/>
            <ac:spMk id="2" creationId="{11F431D9-7252-4689-A654-1ECBCC1BBF17}"/>
          </ac:spMkLst>
        </pc:spChg>
        <pc:spChg chg="mod">
          <ac:chgData name="Sudarshan Nagesh" userId="3284f62005fb716d" providerId="LiveId" clId="{74A467CA-E715-48DA-9B13-D63420C6120C}" dt="2017-12-20T05:44:02.260" v="1972" actId="20577"/>
          <ac:spMkLst>
            <pc:docMk/>
            <pc:sldMk cId="1270176113" sldId="261"/>
            <ac:spMk id="3" creationId="{1078C389-3375-4E0D-A3E4-FA9FFDEF4AE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1"/>
            <a:ext cx="10363200" cy="2571569"/>
          </a:xfrm>
        </p:spPr>
        <p:txBody>
          <a:bodyPr anchor="b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257376"/>
            <a:ext cx="8534400" cy="62883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4000" y="3886200"/>
            <a:ext cx="4064000" cy="365125"/>
          </a:xfrm>
        </p:spPr>
        <p:txBody>
          <a:bodyPr/>
          <a:lstStyle>
            <a:lvl1pPr algn="ctr">
              <a:defRPr sz="2400"/>
            </a:lvl1pPr>
          </a:lstStyle>
          <a:p>
            <a:fld id="{C7B933D3-084C-4BF9-A85D-50E4146B1311}" type="datetimeFigureOut">
              <a:rPr lang="en-US" smtClean="0"/>
              <a:pPr/>
              <a:t>1/4/2018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77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50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93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96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1"/>
            <a:ext cx="10363200" cy="2571569"/>
          </a:xfrm>
        </p:spPr>
        <p:txBody>
          <a:bodyPr anchor="b" anchorCtr="0">
            <a:normAutofit/>
          </a:bodyPr>
          <a:lstStyle>
            <a:lvl1pPr algn="ctr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257376"/>
            <a:ext cx="8534400" cy="628831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4000" y="3886200"/>
            <a:ext cx="4064000" cy="365125"/>
          </a:xfrm>
        </p:spPr>
        <p:txBody>
          <a:bodyPr/>
          <a:lstStyle>
            <a:lvl1pPr algn="ctr">
              <a:defRPr sz="1800"/>
            </a:lvl1pPr>
          </a:lstStyle>
          <a:p>
            <a:fld id="{C7B933D3-084C-4BF9-A85D-50E4146B1311}" type="datetimeFigureOut">
              <a:rPr lang="en-US" smtClean="0"/>
              <a:t>1/4/2018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268069"/>
            <a:ext cx="4040180" cy="15919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63" y="4594559"/>
            <a:ext cx="2066752" cy="233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3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9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21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3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90600"/>
            <a:ext cx="5384800" cy="52276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90600"/>
            <a:ext cx="5384800" cy="52276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46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0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30362"/>
            <a:ext cx="5386917" cy="458787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990600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1630362"/>
            <a:ext cx="5389033" cy="458787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5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0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9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1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3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1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1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66800"/>
            <a:ext cx="10972800" cy="5151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166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933D3-084C-4BF9-A85D-50E4146B1311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1668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166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F9B68-E431-4637-8FD7-B2CFFF004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39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685783" rtl="0" eaLnBrk="1" latinLnBrk="0" hangingPunct="1">
        <a:spcBef>
          <a:spcPct val="0"/>
        </a:spcBef>
        <a:buNone/>
        <a:defRPr sz="3600" kern="120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3.png"/><Relationship Id="rId3" Type="http://schemas.openxmlformats.org/officeDocument/2006/relationships/image" Target="../media/image25.png"/><Relationship Id="rId21" Type="http://schemas.openxmlformats.org/officeDocument/2006/relationships/image" Target="../media/image46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1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2.png"/><Relationship Id="rId24" Type="http://schemas.openxmlformats.org/officeDocument/2006/relationships/image" Target="../media/image49.png"/><Relationship Id="rId5" Type="http://schemas.openxmlformats.org/officeDocument/2006/relationships/image" Target="../media/image29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7.png"/><Relationship Id="rId2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Photons to images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January 3, 2018</a:t>
            </a:r>
          </a:p>
        </p:txBody>
      </p:sp>
    </p:spTree>
    <p:extLst>
      <p:ext uri="{BB962C8B-B14F-4D97-AF65-F5344CB8AC3E}">
        <p14:creationId xmlns:p14="http://schemas.microsoft.com/office/powerpoint/2010/main" val="1395253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57049-8BD4-411E-8A90-BA9E9D9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49" y="116006"/>
            <a:ext cx="10972800" cy="639762"/>
          </a:xfrm>
        </p:spPr>
        <p:txBody>
          <a:bodyPr/>
          <a:lstStyle/>
          <a:p>
            <a:r>
              <a:rPr lang="en-US" dirty="0"/>
              <a:t>Example forward-model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/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blipFill>
                <a:blip r:embed="rId2"/>
                <a:stretch>
                  <a:fillRect l="-17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FB22F01-89BF-4BBB-8056-F3918E6BE39A}"/>
              </a:ext>
            </a:extLst>
          </p:cNvPr>
          <p:cNvGrpSpPr/>
          <p:nvPr/>
        </p:nvGrpSpPr>
        <p:grpSpPr>
          <a:xfrm>
            <a:off x="286745" y="1034094"/>
            <a:ext cx="11409258" cy="3763131"/>
            <a:chOff x="97346" y="1456266"/>
            <a:chExt cx="11409258" cy="376313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FC50C9-CA4B-41F9-BC17-0CC8FB2E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46" y="1457142"/>
              <a:ext cx="2625948" cy="20069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915A1E-F8D4-418D-90AF-D8D231E5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0662" y="1456266"/>
              <a:ext cx="2609022" cy="20069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88E530-4F28-4324-ADD4-F6181EF9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3" y="1456266"/>
              <a:ext cx="2609022" cy="20069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07F8D-4BB8-4AF1-9EE8-E6F1F7C8E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64" y="3838072"/>
              <a:ext cx="2596895" cy="13813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5B3B1-FD74-4F30-8D95-238F97EC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538" y="3838072"/>
              <a:ext cx="2596895" cy="13813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E33E1-5469-43D3-9DC1-4032F126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449" y="3838072"/>
              <a:ext cx="2596895" cy="13813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668CEA-018F-4EF1-AAB8-6B264711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912" y="1456266"/>
              <a:ext cx="2609020" cy="200693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091254-BACD-494A-9A82-69747558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711" y="3838072"/>
              <a:ext cx="2596893" cy="138132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CEDFFA5-2A9B-4AB4-9319-FD6D5CD7DB41}"/>
              </a:ext>
            </a:extLst>
          </p:cNvPr>
          <p:cNvSpPr txBox="1"/>
          <p:nvPr/>
        </p:nvSpPr>
        <p:spPr>
          <a:xfrm>
            <a:off x="1050759" y="549477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saturates at slice 11.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C73266-C84D-44CA-A558-E3B7ECAE4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923566"/>
              </p:ext>
            </p:extLst>
          </p:nvPr>
        </p:nvGraphicFramePr>
        <p:xfrm>
          <a:off x="8760743" y="5130713"/>
          <a:ext cx="2907794" cy="1466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897">
                  <a:extLst>
                    <a:ext uri="{9D8B030D-6E8A-4147-A177-3AD203B41FA5}">
                      <a16:colId xmlns:a16="http://schemas.microsoft.com/office/drawing/2014/main" val="3797814715"/>
                    </a:ext>
                  </a:extLst>
                </a:gridCol>
                <a:gridCol w="1453897">
                  <a:extLst>
                    <a:ext uri="{9D8B030D-6E8A-4147-A177-3AD203B41FA5}">
                      <a16:colId xmlns:a16="http://schemas.microsoft.com/office/drawing/2014/main" val="488436688"/>
                    </a:ext>
                  </a:extLst>
                </a:gridCol>
              </a:tblGrid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Intensifier-gain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4207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Desired-saturated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5813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Achieved-saturated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9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306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57049-8BD4-411E-8A90-BA9E9D9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49" y="116006"/>
            <a:ext cx="10972800" cy="639762"/>
          </a:xfrm>
        </p:spPr>
        <p:txBody>
          <a:bodyPr/>
          <a:lstStyle/>
          <a:p>
            <a:r>
              <a:rPr lang="en-US" dirty="0"/>
              <a:t>Example forward-model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/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0.9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blipFill>
                <a:blip r:embed="rId2"/>
                <a:stretch>
                  <a:fillRect l="-17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FB22F01-89BF-4BBB-8056-F3918E6BE39A}"/>
              </a:ext>
            </a:extLst>
          </p:cNvPr>
          <p:cNvGrpSpPr/>
          <p:nvPr/>
        </p:nvGrpSpPr>
        <p:grpSpPr>
          <a:xfrm>
            <a:off x="286745" y="1034094"/>
            <a:ext cx="11409258" cy="3763131"/>
            <a:chOff x="97346" y="1456266"/>
            <a:chExt cx="11409258" cy="376313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FC50C9-CA4B-41F9-BC17-0CC8FB2E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46" y="1457142"/>
              <a:ext cx="2625948" cy="200693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915A1E-F8D4-418D-90AF-D8D231E5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0662" y="1456266"/>
              <a:ext cx="2609022" cy="200693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88E530-4F28-4324-ADD4-F6181EF9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3" y="1456266"/>
              <a:ext cx="2609022" cy="200693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07F8D-4BB8-4AF1-9EE8-E6F1F7C8E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65" y="3838072"/>
              <a:ext cx="2596893" cy="13813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5B3B1-FD74-4F30-8D95-238F97EC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539" y="3838072"/>
              <a:ext cx="2596893" cy="13813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E33E1-5469-43D3-9DC1-4032F126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450" y="3838072"/>
              <a:ext cx="2596893" cy="13813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668CEA-018F-4EF1-AAB8-6B264711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912" y="1456266"/>
              <a:ext cx="2609020" cy="20069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091254-BACD-494A-9A82-69747558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711" y="3838072"/>
              <a:ext cx="2596893" cy="138132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CEDFFA5-2A9B-4AB4-9319-FD6D5CD7DB41}"/>
              </a:ext>
            </a:extLst>
          </p:cNvPr>
          <p:cNvSpPr txBox="1"/>
          <p:nvPr/>
        </p:nvSpPr>
        <p:spPr>
          <a:xfrm>
            <a:off x="1050759" y="549477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saturates at slice 11.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C73266-C84D-44CA-A558-E3B7ECAE4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489422"/>
              </p:ext>
            </p:extLst>
          </p:nvPr>
        </p:nvGraphicFramePr>
        <p:xfrm>
          <a:off x="8760743" y="5130713"/>
          <a:ext cx="2907794" cy="1466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897">
                  <a:extLst>
                    <a:ext uri="{9D8B030D-6E8A-4147-A177-3AD203B41FA5}">
                      <a16:colId xmlns:a16="http://schemas.microsoft.com/office/drawing/2014/main" val="3797814715"/>
                    </a:ext>
                  </a:extLst>
                </a:gridCol>
                <a:gridCol w="1453897">
                  <a:extLst>
                    <a:ext uri="{9D8B030D-6E8A-4147-A177-3AD203B41FA5}">
                      <a16:colId xmlns:a16="http://schemas.microsoft.com/office/drawing/2014/main" val="488436688"/>
                    </a:ext>
                  </a:extLst>
                </a:gridCol>
              </a:tblGrid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Intensifier-gain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4207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Desired-saturated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5813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Achieved-saturated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9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082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B34F0F-678F-40AB-A70A-9FC0E772E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485" y="1114927"/>
            <a:ext cx="1933072" cy="639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Intensifier gain   = 1</a:t>
            </a:r>
          </a:p>
          <a:p>
            <a:pPr marL="0" indent="0">
              <a:buNone/>
            </a:pPr>
            <a:r>
              <a:rPr lang="en-US" sz="1500" dirty="0"/>
              <a:t>Saturated image= 8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D1D19D-25AD-4470-8726-46562C911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Intensifier gain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904502A-EB2D-4062-BADD-F0DC17BA72B5}"/>
              </a:ext>
            </a:extLst>
          </p:cNvPr>
          <p:cNvSpPr txBox="1">
            <a:spLocks/>
          </p:cNvSpPr>
          <p:nvPr/>
        </p:nvSpPr>
        <p:spPr>
          <a:xfrm>
            <a:off x="9436770" y="1114927"/>
            <a:ext cx="1933072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Intensifier gain   =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Saturated image= 5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1B6807A-E323-4210-A8E8-B66E73022EA2}"/>
              </a:ext>
            </a:extLst>
          </p:cNvPr>
          <p:cNvSpPr txBox="1">
            <a:spLocks/>
          </p:cNvSpPr>
          <p:nvPr/>
        </p:nvSpPr>
        <p:spPr>
          <a:xfrm>
            <a:off x="4551948" y="3601453"/>
            <a:ext cx="1933072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Intensifier gain   =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Saturated image= 1 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A65D0B8-DD67-4D4C-B93D-C9AC3AE96EC7}"/>
              </a:ext>
            </a:extLst>
          </p:cNvPr>
          <p:cNvSpPr txBox="1">
            <a:spLocks/>
          </p:cNvSpPr>
          <p:nvPr/>
        </p:nvSpPr>
        <p:spPr>
          <a:xfrm>
            <a:off x="9436770" y="3601453"/>
            <a:ext cx="1933072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Intensifier gain   =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Saturated image= 1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079846-873D-426A-B307-1AC217E03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858" y="4418063"/>
            <a:ext cx="2596895" cy="13813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6176DF-B4D1-446E-B37E-222C08DF3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036" y="4418063"/>
            <a:ext cx="2596895" cy="13813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6CA062-A433-44AE-99F6-CDF447D67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858" y="1917716"/>
            <a:ext cx="2596895" cy="13813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9A82BB-CEA0-4FDC-BCD6-2D30F19AD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036" y="1893054"/>
            <a:ext cx="2596895" cy="13813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3D0DD3-B08D-4D15-905E-C00ABB9FF1AA}"/>
                  </a:ext>
                </a:extLst>
              </p:cNvPr>
              <p:cNvSpPr txBox="1"/>
              <p:nvPr/>
            </p:nvSpPr>
            <p:spPr>
              <a:xfrm>
                <a:off x="782051" y="2423713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3D0DD3-B08D-4D15-905E-C00ABB9F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51" y="2423713"/>
                <a:ext cx="3184575" cy="369332"/>
              </a:xfrm>
              <a:prstGeom prst="rect">
                <a:avLst/>
              </a:prstGeom>
              <a:blipFill>
                <a:blip r:embed="rId6"/>
                <a:stretch>
                  <a:fillRect l="-15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7061FCA-2EB6-439D-928C-3E85300D83B2}"/>
              </a:ext>
            </a:extLst>
          </p:cNvPr>
          <p:cNvGrpSpPr/>
          <p:nvPr/>
        </p:nvGrpSpPr>
        <p:grpSpPr>
          <a:xfrm>
            <a:off x="742799" y="3299042"/>
            <a:ext cx="3223826" cy="1477495"/>
            <a:chOff x="742799" y="3299042"/>
            <a:chExt cx="3223826" cy="147749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7EBC4-189E-43D2-88D5-AF7E6B5371B0}"/>
                </a:ext>
              </a:extLst>
            </p:cNvPr>
            <p:cNvSpPr txBox="1"/>
            <p:nvPr/>
          </p:nvSpPr>
          <p:spPr>
            <a:xfrm>
              <a:off x="782050" y="3415251"/>
              <a:ext cx="318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Increasing the intensifier-gain saturates the image more quickly (in time) but the quality of the slice-1 seems to improve.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E70F98-7F8F-4716-917A-677EF03502C5}"/>
                </a:ext>
              </a:extLst>
            </p:cNvPr>
            <p:cNvSpPr/>
            <p:nvPr/>
          </p:nvSpPr>
          <p:spPr>
            <a:xfrm>
              <a:off x="742799" y="3299042"/>
              <a:ext cx="3184575" cy="147749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6738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imaging pipeline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4C663CC-D43B-49EE-BE8F-55512D4089BA}"/>
              </a:ext>
            </a:extLst>
          </p:cNvPr>
          <p:cNvGrpSpPr/>
          <p:nvPr/>
        </p:nvGrpSpPr>
        <p:grpSpPr>
          <a:xfrm>
            <a:off x="532748" y="1789953"/>
            <a:ext cx="2676698" cy="2353423"/>
            <a:chOff x="2454411" y="1424712"/>
            <a:chExt cx="4117840" cy="360448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196B32F-F551-43B2-9F45-1AE3AE23A3AD}"/>
                </a:ext>
              </a:extLst>
            </p:cNvPr>
            <p:cNvSpPr/>
            <p:nvPr/>
          </p:nvSpPr>
          <p:spPr>
            <a:xfrm>
              <a:off x="3569652" y="2342021"/>
              <a:ext cx="2034858" cy="20348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C7B2CC2-5FB8-43BE-8CD8-5CCEC912168C}"/>
                </a:ext>
              </a:extLst>
            </p:cNvPr>
            <p:cNvCxnSpPr>
              <a:stCxn id="36" idx="5"/>
            </p:cNvCxnSpPr>
            <p:nvPr/>
          </p:nvCxnSpPr>
          <p:spPr>
            <a:xfrm>
              <a:off x="4004118" y="1787446"/>
              <a:ext cx="492354" cy="510951"/>
            </a:xfrm>
            <a:prstGeom prst="straightConnector1">
              <a:avLst/>
            </a:prstGeom>
            <a:ln w="19050">
              <a:solidFill>
                <a:srgbClr val="FFFF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7A23506-323D-4E7C-91D4-18C51DDE79F7}"/>
                </a:ext>
              </a:extLst>
            </p:cNvPr>
            <p:cNvSpPr/>
            <p:nvPr/>
          </p:nvSpPr>
          <p:spPr>
            <a:xfrm>
              <a:off x="3885005" y="1668333"/>
              <a:ext cx="139549" cy="13954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FE51EE-2006-4B8F-8246-C90702D6F264}"/>
                </a:ext>
              </a:extLst>
            </p:cNvPr>
            <p:cNvSpPr txBox="1"/>
            <p:nvPr/>
          </p:nvSpPr>
          <p:spPr>
            <a:xfrm>
              <a:off x="2454411" y="1424712"/>
              <a:ext cx="1420380" cy="895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Incident Photon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30C0D8-D630-4B4F-8C6C-496056B248DD}"/>
                </a:ext>
              </a:extLst>
            </p:cNvPr>
            <p:cNvSpPr txBox="1"/>
            <p:nvPr/>
          </p:nvSpPr>
          <p:spPr>
            <a:xfrm>
              <a:off x="3897168" y="4659868"/>
              <a:ext cx="1349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Silicon Atom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E7B7534-E734-4D97-9112-82A7D7E0AAE9}"/>
                </a:ext>
              </a:extLst>
            </p:cNvPr>
            <p:cNvSpPr/>
            <p:nvPr/>
          </p:nvSpPr>
          <p:spPr>
            <a:xfrm>
              <a:off x="4334651" y="3107020"/>
              <a:ext cx="504860" cy="504860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5C4954B-6FB8-4AD3-8947-91CD48626318}"/>
                </a:ext>
              </a:extLst>
            </p:cNvPr>
            <p:cNvSpPr/>
            <p:nvPr/>
          </p:nvSpPr>
          <p:spPr>
            <a:xfrm>
              <a:off x="4003181" y="2775550"/>
              <a:ext cx="1167800" cy="11678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71C43E6-E8C7-48FA-8576-29B1B2E010B7}"/>
                </a:ext>
              </a:extLst>
            </p:cNvPr>
            <p:cNvSpPr/>
            <p:nvPr/>
          </p:nvSpPr>
          <p:spPr>
            <a:xfrm>
              <a:off x="3788315" y="2560684"/>
              <a:ext cx="1597532" cy="15975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FF2E70F-F21E-436B-8599-3D64BB6705C0}"/>
                </a:ext>
              </a:extLst>
            </p:cNvPr>
            <p:cNvSpPr/>
            <p:nvPr/>
          </p:nvSpPr>
          <p:spPr>
            <a:xfrm>
              <a:off x="4537392" y="27258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BEE269F-FEBA-44A9-94BF-4D21E1A4B405}"/>
                </a:ext>
              </a:extLst>
            </p:cNvPr>
            <p:cNvSpPr/>
            <p:nvPr/>
          </p:nvSpPr>
          <p:spPr>
            <a:xfrm>
              <a:off x="4537392" y="38936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513372-AC19-4654-84AF-9E816A2C72F6}"/>
                </a:ext>
              </a:extLst>
            </p:cNvPr>
            <p:cNvSpPr/>
            <p:nvPr/>
          </p:nvSpPr>
          <p:spPr>
            <a:xfrm>
              <a:off x="4537392" y="4108527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74004C6-73AE-4287-9A72-A737739978C4}"/>
                </a:ext>
              </a:extLst>
            </p:cNvPr>
            <p:cNvSpPr/>
            <p:nvPr/>
          </p:nvSpPr>
          <p:spPr>
            <a:xfrm>
              <a:off x="5086684" y="38936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AE36C2E-76DC-42FF-9BB0-566DBCEE22FE}"/>
                </a:ext>
              </a:extLst>
            </p:cNvPr>
            <p:cNvSpPr/>
            <p:nvPr/>
          </p:nvSpPr>
          <p:spPr>
            <a:xfrm>
              <a:off x="5336158" y="33097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BF499A5-39DB-4453-BF56-111A09AED0BE}"/>
                </a:ext>
              </a:extLst>
            </p:cNvPr>
            <p:cNvSpPr/>
            <p:nvPr/>
          </p:nvSpPr>
          <p:spPr>
            <a:xfrm>
              <a:off x="4537392" y="2510995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92342B0-268C-494A-9808-A8E98001F42C}"/>
                </a:ext>
              </a:extLst>
            </p:cNvPr>
            <p:cNvSpPr/>
            <p:nvPr/>
          </p:nvSpPr>
          <p:spPr>
            <a:xfrm>
              <a:off x="3732625" y="33097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A6AC34F-F671-470F-B936-F989DFC32BAA}"/>
                </a:ext>
              </a:extLst>
            </p:cNvPr>
            <p:cNvSpPr/>
            <p:nvPr/>
          </p:nvSpPr>
          <p:spPr>
            <a:xfrm>
              <a:off x="3966520" y="2726225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3C1C51F-5852-4C93-B97D-0F674ADB0C47}"/>
                </a:ext>
              </a:extLst>
            </p:cNvPr>
            <p:cNvSpPr/>
            <p:nvPr/>
          </p:nvSpPr>
          <p:spPr>
            <a:xfrm>
              <a:off x="3966520" y="38936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450801A-8661-415F-A41C-76B4F6FF2AB6}"/>
                </a:ext>
              </a:extLst>
            </p:cNvPr>
            <p:cNvSpPr/>
            <p:nvPr/>
          </p:nvSpPr>
          <p:spPr>
            <a:xfrm>
              <a:off x="5086684" y="2726225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719EA7D-0C5C-4900-A3F6-95F165D684CF}"/>
                </a:ext>
              </a:extLst>
            </p:cNvPr>
            <p:cNvSpPr/>
            <p:nvPr/>
          </p:nvSpPr>
          <p:spPr>
            <a:xfrm>
              <a:off x="5222180" y="1680525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6B907C8-3789-45C1-B598-ABAA18FE980D}"/>
                </a:ext>
              </a:extLst>
            </p:cNvPr>
            <p:cNvSpPr/>
            <p:nvPr/>
          </p:nvSpPr>
          <p:spPr>
            <a:xfrm>
              <a:off x="3519963" y="33097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2509EFE-FE19-4CDD-AD78-4DFCCCA5C55D}"/>
                </a:ext>
              </a:extLst>
            </p:cNvPr>
            <p:cNvSpPr/>
            <p:nvPr/>
          </p:nvSpPr>
          <p:spPr>
            <a:xfrm>
              <a:off x="5554821" y="33097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5025962-838D-4A30-A325-E864C982382F}"/>
                </a:ext>
              </a:extLst>
            </p:cNvPr>
            <p:cNvSpPr/>
            <p:nvPr/>
          </p:nvSpPr>
          <p:spPr>
            <a:xfrm>
              <a:off x="4537392" y="4327190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1199F6E-477A-4E67-9F67-B709274CF749}"/>
                </a:ext>
              </a:extLst>
            </p:cNvPr>
            <p:cNvSpPr txBox="1"/>
            <p:nvPr/>
          </p:nvSpPr>
          <p:spPr>
            <a:xfrm>
              <a:off x="5298756" y="1424712"/>
              <a:ext cx="9328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Released</a:t>
              </a:r>
            </a:p>
            <a:p>
              <a:r>
                <a:rPr lang="en-US" sz="1600" dirty="0"/>
                <a:t>Electron</a:t>
              </a:r>
              <a:endParaRPr lang="en-US" sz="1600" baseline="30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835F20A-51D9-4C89-8525-6F8D26D13667}"/>
                </a:ext>
              </a:extLst>
            </p:cNvPr>
            <p:cNvSpPr txBox="1"/>
            <p:nvPr/>
          </p:nvSpPr>
          <p:spPr>
            <a:xfrm>
              <a:off x="5646579" y="2256579"/>
              <a:ext cx="925672" cy="455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sz="1600" dirty="0">
                  <a:solidFill>
                    <a:schemeClr val="tx1"/>
                  </a:solidFill>
                </a:rPr>
                <a:t>Hole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C3FA15A-C730-46EE-B3BB-1609E1D4C403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H="1" flipV="1">
              <a:off x="4636773" y="2351815"/>
              <a:ext cx="1009806" cy="13263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C087597-4313-4425-924E-57A879B378A4}"/>
                </a:ext>
              </a:extLst>
            </p:cNvPr>
            <p:cNvCxnSpPr/>
            <p:nvPr/>
          </p:nvCxnSpPr>
          <p:spPr>
            <a:xfrm flipV="1">
              <a:off x="4681728" y="1787448"/>
              <a:ext cx="504334" cy="464190"/>
            </a:xfrm>
            <a:prstGeom prst="straightConnector1">
              <a:avLst/>
            </a:prstGeom>
            <a:ln w="19050">
              <a:solidFill>
                <a:srgbClr val="00FF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4B398F6-C9A9-40D6-9D33-BD13BAB05266}"/>
                </a:ext>
              </a:extLst>
            </p:cNvPr>
            <p:cNvSpPr/>
            <p:nvPr/>
          </p:nvSpPr>
          <p:spPr>
            <a:xfrm>
              <a:off x="4537392" y="2280652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8965B1F-C01E-4485-BC9A-1548DBC05CF4}"/>
              </a:ext>
            </a:extLst>
          </p:cNvPr>
          <p:cNvSpPr/>
          <p:nvPr/>
        </p:nvSpPr>
        <p:spPr>
          <a:xfrm>
            <a:off x="3818880" y="3413192"/>
            <a:ext cx="606829" cy="513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681B61-9745-41AE-A366-BA042E0EEE2D}"/>
              </a:ext>
            </a:extLst>
          </p:cNvPr>
          <p:cNvSpPr/>
          <p:nvPr/>
        </p:nvSpPr>
        <p:spPr>
          <a:xfrm>
            <a:off x="7600337" y="3417129"/>
            <a:ext cx="606829" cy="513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6416578-D35B-4B51-841B-594887727EB6}"/>
              </a:ext>
            </a:extLst>
          </p:cNvPr>
          <p:cNvGrpSpPr>
            <a:grpSpLocks noChangeAspect="1"/>
          </p:cNvGrpSpPr>
          <p:nvPr/>
        </p:nvGrpSpPr>
        <p:grpSpPr>
          <a:xfrm>
            <a:off x="5112631" y="1949017"/>
            <a:ext cx="2011680" cy="1500133"/>
            <a:chOff x="4910617" y="1279994"/>
            <a:chExt cx="2757136" cy="1909261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D39EB215-2CDF-4A28-89CA-B012FD3C2F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10617" y="1279994"/>
              <a:ext cx="2651760" cy="1909261"/>
              <a:chOff x="2744788" y="2209800"/>
              <a:chExt cx="5715000" cy="4114800"/>
            </a:xfrm>
          </p:grpSpPr>
          <p:grpSp>
            <p:nvGrpSpPr>
              <p:cNvPr id="117" name="Group 5">
                <a:extLst>
                  <a:ext uri="{FF2B5EF4-FFF2-40B4-BE49-F238E27FC236}">
                    <a16:creationId xmlns:a16="http://schemas.microsoft.com/office/drawing/2014/main" id="{BDF352C9-2F4C-4F9D-BC43-C33469E22A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744788" y="2209800"/>
                <a:ext cx="4113212" cy="4113213"/>
                <a:chOff x="2017" y="1680"/>
                <a:chExt cx="1728" cy="1728"/>
              </a:xfrm>
            </p:grpSpPr>
            <p:grpSp>
              <p:nvGrpSpPr>
                <p:cNvPr id="118" name="Group 6">
                  <a:extLst>
                    <a:ext uri="{FF2B5EF4-FFF2-40B4-BE49-F238E27FC236}">
                      <a16:creationId xmlns:a16="http://schemas.microsoft.com/office/drawing/2014/main" id="{794E6266-B976-4CDA-8458-875AF7FD061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1680"/>
                  <a:ext cx="1728" cy="288"/>
                  <a:chOff x="432" y="1680"/>
                  <a:chExt cx="1728" cy="288"/>
                </a:xfrm>
              </p:grpSpPr>
              <p:sp>
                <p:nvSpPr>
                  <p:cNvPr id="154" name="Rectangle 7">
                    <a:extLst>
                      <a:ext uri="{FF2B5EF4-FFF2-40B4-BE49-F238E27FC236}">
                        <a16:creationId xmlns:a16="http://schemas.microsoft.com/office/drawing/2014/main" id="{C3017FDF-B6F5-4FC2-AAFF-B3E9CF79085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5" name="Rectangle 8">
                    <a:extLst>
                      <a:ext uri="{FF2B5EF4-FFF2-40B4-BE49-F238E27FC236}">
                        <a16:creationId xmlns:a16="http://schemas.microsoft.com/office/drawing/2014/main" id="{C2C39734-0A9A-4A07-BD84-E10D208FED5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6" name="Rectangle 9">
                    <a:extLst>
                      <a:ext uri="{FF2B5EF4-FFF2-40B4-BE49-F238E27FC236}">
                        <a16:creationId xmlns:a16="http://schemas.microsoft.com/office/drawing/2014/main" id="{551E2992-24D9-4FF8-8D56-553E8ADFAD0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7" name="Rectangle 10">
                    <a:extLst>
                      <a:ext uri="{FF2B5EF4-FFF2-40B4-BE49-F238E27FC236}">
                        <a16:creationId xmlns:a16="http://schemas.microsoft.com/office/drawing/2014/main" id="{5CEEACB7-14D7-47C0-B809-1B1C481F72E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Rectangle 11">
                    <a:extLst>
                      <a:ext uri="{FF2B5EF4-FFF2-40B4-BE49-F238E27FC236}">
                        <a16:creationId xmlns:a16="http://schemas.microsoft.com/office/drawing/2014/main" id="{2349D5C8-BA88-431B-A22F-CA71D1AF23E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9" name="Rectangle 12">
                    <a:extLst>
                      <a:ext uri="{FF2B5EF4-FFF2-40B4-BE49-F238E27FC236}">
                        <a16:creationId xmlns:a16="http://schemas.microsoft.com/office/drawing/2014/main" id="{D0032B48-EA91-44D9-9AEB-3DF55B784AF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9" name="Group 13">
                  <a:extLst>
                    <a:ext uri="{FF2B5EF4-FFF2-40B4-BE49-F238E27FC236}">
                      <a16:creationId xmlns:a16="http://schemas.microsoft.com/office/drawing/2014/main" id="{79DA312A-B831-49AC-961B-33C543175DA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1968"/>
                  <a:ext cx="1728" cy="288"/>
                  <a:chOff x="432" y="1680"/>
                  <a:chExt cx="1728" cy="288"/>
                </a:xfrm>
              </p:grpSpPr>
              <p:sp>
                <p:nvSpPr>
                  <p:cNvPr id="148" name="Rectangle 14">
                    <a:extLst>
                      <a:ext uri="{FF2B5EF4-FFF2-40B4-BE49-F238E27FC236}">
                        <a16:creationId xmlns:a16="http://schemas.microsoft.com/office/drawing/2014/main" id="{17B1C5F5-725F-4A9D-9C16-31279D06721F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9" name="Rectangle 15">
                    <a:extLst>
                      <a:ext uri="{FF2B5EF4-FFF2-40B4-BE49-F238E27FC236}">
                        <a16:creationId xmlns:a16="http://schemas.microsoft.com/office/drawing/2014/main" id="{9F193908-5607-4669-81C9-0571AFA2F89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Rectangle 16">
                    <a:extLst>
                      <a:ext uri="{FF2B5EF4-FFF2-40B4-BE49-F238E27FC236}">
                        <a16:creationId xmlns:a16="http://schemas.microsoft.com/office/drawing/2014/main" id="{F5DB7247-FCD8-4516-90B8-E33CBEC37FB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1" name="Rectangle 17">
                    <a:extLst>
                      <a:ext uri="{FF2B5EF4-FFF2-40B4-BE49-F238E27FC236}">
                        <a16:creationId xmlns:a16="http://schemas.microsoft.com/office/drawing/2014/main" id="{5F41E078-2915-41AE-9A04-0732894C6E8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2" name="Rectangle 18">
                    <a:extLst>
                      <a:ext uri="{FF2B5EF4-FFF2-40B4-BE49-F238E27FC236}">
                        <a16:creationId xmlns:a16="http://schemas.microsoft.com/office/drawing/2014/main" id="{7CB49D85-E00E-478C-953A-7939D87E9E7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Rectangle 19">
                    <a:extLst>
                      <a:ext uri="{FF2B5EF4-FFF2-40B4-BE49-F238E27FC236}">
                        <a16:creationId xmlns:a16="http://schemas.microsoft.com/office/drawing/2014/main" id="{AF164F2D-7908-423C-8E31-1D2E98D3873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0" name="Group 20">
                  <a:extLst>
                    <a:ext uri="{FF2B5EF4-FFF2-40B4-BE49-F238E27FC236}">
                      <a16:creationId xmlns:a16="http://schemas.microsoft.com/office/drawing/2014/main" id="{262DBF90-ABB1-4EC2-8FCB-103CA5862CD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2256"/>
                  <a:ext cx="1728" cy="288"/>
                  <a:chOff x="432" y="1680"/>
                  <a:chExt cx="1728" cy="288"/>
                </a:xfrm>
              </p:grpSpPr>
              <p:sp>
                <p:nvSpPr>
                  <p:cNvPr id="142" name="Rectangle 21">
                    <a:extLst>
                      <a:ext uri="{FF2B5EF4-FFF2-40B4-BE49-F238E27FC236}">
                        <a16:creationId xmlns:a16="http://schemas.microsoft.com/office/drawing/2014/main" id="{C92E3E86-C72A-4ED4-9DAD-659C5FDA3D8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Rectangle 22">
                    <a:extLst>
                      <a:ext uri="{FF2B5EF4-FFF2-40B4-BE49-F238E27FC236}">
                        <a16:creationId xmlns:a16="http://schemas.microsoft.com/office/drawing/2014/main" id="{90B705C3-4485-42DB-9E4B-CB18884CA6B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Rectangle 23">
                    <a:extLst>
                      <a:ext uri="{FF2B5EF4-FFF2-40B4-BE49-F238E27FC236}">
                        <a16:creationId xmlns:a16="http://schemas.microsoft.com/office/drawing/2014/main" id="{9073AECC-B0FA-4AFD-A7A4-A9A49C189D6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5" name="Rectangle 24">
                    <a:extLst>
                      <a:ext uri="{FF2B5EF4-FFF2-40B4-BE49-F238E27FC236}">
                        <a16:creationId xmlns:a16="http://schemas.microsoft.com/office/drawing/2014/main" id="{7DCE233F-2A97-4A87-BFD9-4B186B2D938F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6" name="Rectangle 25">
                    <a:extLst>
                      <a:ext uri="{FF2B5EF4-FFF2-40B4-BE49-F238E27FC236}">
                        <a16:creationId xmlns:a16="http://schemas.microsoft.com/office/drawing/2014/main" id="{818EEF51-3D14-44F0-A902-F0BA0DEDBDF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7" name="Rectangle 26">
                    <a:extLst>
                      <a:ext uri="{FF2B5EF4-FFF2-40B4-BE49-F238E27FC236}">
                        <a16:creationId xmlns:a16="http://schemas.microsoft.com/office/drawing/2014/main" id="{059D2BBB-92D5-46CF-914D-A3BFDF076D1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1" name="Group 27">
                  <a:extLst>
                    <a:ext uri="{FF2B5EF4-FFF2-40B4-BE49-F238E27FC236}">
                      <a16:creationId xmlns:a16="http://schemas.microsoft.com/office/drawing/2014/main" id="{1828E15C-EDD6-44B3-B61F-3BDEC9975AE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2544"/>
                  <a:ext cx="1728" cy="288"/>
                  <a:chOff x="432" y="1680"/>
                  <a:chExt cx="1728" cy="288"/>
                </a:xfrm>
              </p:grpSpPr>
              <p:sp>
                <p:nvSpPr>
                  <p:cNvPr id="136" name="Rectangle 28">
                    <a:extLst>
                      <a:ext uri="{FF2B5EF4-FFF2-40B4-BE49-F238E27FC236}">
                        <a16:creationId xmlns:a16="http://schemas.microsoft.com/office/drawing/2014/main" id="{ACECE7D6-92AF-42D9-B43E-11833ADD774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Rectangle 29">
                    <a:extLst>
                      <a:ext uri="{FF2B5EF4-FFF2-40B4-BE49-F238E27FC236}">
                        <a16:creationId xmlns:a16="http://schemas.microsoft.com/office/drawing/2014/main" id="{FB291CC6-ED97-4B7B-AA05-52D1AF5A0B5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Rectangle 30">
                    <a:extLst>
                      <a:ext uri="{FF2B5EF4-FFF2-40B4-BE49-F238E27FC236}">
                        <a16:creationId xmlns:a16="http://schemas.microsoft.com/office/drawing/2014/main" id="{3EA09340-F601-46BC-B8A6-FE54E12E9BB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Rectangle 31">
                    <a:extLst>
                      <a:ext uri="{FF2B5EF4-FFF2-40B4-BE49-F238E27FC236}">
                        <a16:creationId xmlns:a16="http://schemas.microsoft.com/office/drawing/2014/main" id="{4001F1F8-1093-440D-A9A1-5822D3C8119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0" name="Rectangle 32">
                    <a:extLst>
                      <a:ext uri="{FF2B5EF4-FFF2-40B4-BE49-F238E27FC236}">
                        <a16:creationId xmlns:a16="http://schemas.microsoft.com/office/drawing/2014/main" id="{96C4C6A8-81B7-43DE-8A96-9AEF586B742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Rectangle 33">
                    <a:extLst>
                      <a:ext uri="{FF2B5EF4-FFF2-40B4-BE49-F238E27FC236}">
                        <a16:creationId xmlns:a16="http://schemas.microsoft.com/office/drawing/2014/main" id="{288CD187-C1C9-45CA-B1DA-20A39C4B382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2" name="Group 34">
                  <a:extLst>
                    <a:ext uri="{FF2B5EF4-FFF2-40B4-BE49-F238E27FC236}">
                      <a16:creationId xmlns:a16="http://schemas.microsoft.com/office/drawing/2014/main" id="{4105718E-7734-45DA-9DA2-217794C780A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2832"/>
                  <a:ext cx="1728" cy="288"/>
                  <a:chOff x="432" y="1680"/>
                  <a:chExt cx="1728" cy="288"/>
                </a:xfrm>
              </p:grpSpPr>
              <p:sp>
                <p:nvSpPr>
                  <p:cNvPr id="130" name="Rectangle 35">
                    <a:extLst>
                      <a:ext uri="{FF2B5EF4-FFF2-40B4-BE49-F238E27FC236}">
                        <a16:creationId xmlns:a16="http://schemas.microsoft.com/office/drawing/2014/main" id="{5337232C-C738-4B4E-A950-971DE6B38C1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Rectangle 36">
                    <a:extLst>
                      <a:ext uri="{FF2B5EF4-FFF2-40B4-BE49-F238E27FC236}">
                        <a16:creationId xmlns:a16="http://schemas.microsoft.com/office/drawing/2014/main" id="{195C0BC2-E41D-4662-9B69-766CF13C70C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Rectangle 37">
                    <a:extLst>
                      <a:ext uri="{FF2B5EF4-FFF2-40B4-BE49-F238E27FC236}">
                        <a16:creationId xmlns:a16="http://schemas.microsoft.com/office/drawing/2014/main" id="{0813118D-D6CE-4426-BBF8-5FF5919E3F3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Rectangle 38">
                    <a:extLst>
                      <a:ext uri="{FF2B5EF4-FFF2-40B4-BE49-F238E27FC236}">
                        <a16:creationId xmlns:a16="http://schemas.microsoft.com/office/drawing/2014/main" id="{81D5AF7C-B3B7-48CC-A95D-EF9AD16A54B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" name="Rectangle 39">
                    <a:extLst>
                      <a:ext uri="{FF2B5EF4-FFF2-40B4-BE49-F238E27FC236}">
                        <a16:creationId xmlns:a16="http://schemas.microsoft.com/office/drawing/2014/main" id="{8DFFA6FE-6770-477B-AED5-26DCCC10663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Rectangle 40">
                    <a:extLst>
                      <a:ext uri="{FF2B5EF4-FFF2-40B4-BE49-F238E27FC236}">
                        <a16:creationId xmlns:a16="http://schemas.microsoft.com/office/drawing/2014/main" id="{0F9C1923-950E-4801-9A92-ADDA8EAB051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3" name="Group 41">
                  <a:extLst>
                    <a:ext uri="{FF2B5EF4-FFF2-40B4-BE49-F238E27FC236}">
                      <a16:creationId xmlns:a16="http://schemas.microsoft.com/office/drawing/2014/main" id="{4B29C7CD-C3AD-4315-A625-72659916B93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3120"/>
                  <a:ext cx="1728" cy="288"/>
                  <a:chOff x="432" y="1680"/>
                  <a:chExt cx="1728" cy="288"/>
                </a:xfrm>
              </p:grpSpPr>
              <p:sp>
                <p:nvSpPr>
                  <p:cNvPr id="124" name="Rectangle 42">
                    <a:extLst>
                      <a:ext uri="{FF2B5EF4-FFF2-40B4-BE49-F238E27FC236}">
                        <a16:creationId xmlns:a16="http://schemas.microsoft.com/office/drawing/2014/main" id="{B76E64CC-1039-4578-944F-037250095FB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5" name="Rectangle 43">
                    <a:extLst>
                      <a:ext uri="{FF2B5EF4-FFF2-40B4-BE49-F238E27FC236}">
                        <a16:creationId xmlns:a16="http://schemas.microsoft.com/office/drawing/2014/main" id="{0432A70E-F2ED-4B17-A8B4-E006F7D2A1A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6" name="Rectangle 44">
                    <a:extLst>
                      <a:ext uri="{FF2B5EF4-FFF2-40B4-BE49-F238E27FC236}">
                        <a16:creationId xmlns:a16="http://schemas.microsoft.com/office/drawing/2014/main" id="{277D9A49-E80E-4A40-95E7-D0FE0F08643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7" name="Rectangle 45">
                    <a:extLst>
                      <a:ext uri="{FF2B5EF4-FFF2-40B4-BE49-F238E27FC236}">
                        <a16:creationId xmlns:a16="http://schemas.microsoft.com/office/drawing/2014/main" id="{15A98F6E-6DBC-4BA4-AA38-A3821F59B4E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7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8" name="Rectangle 46">
                    <a:extLst>
                      <a:ext uri="{FF2B5EF4-FFF2-40B4-BE49-F238E27FC236}">
                        <a16:creationId xmlns:a16="http://schemas.microsoft.com/office/drawing/2014/main" id="{2C13DE83-F327-4732-95B3-2E67E3F7E6A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9" name="Rectangle 47">
                    <a:extLst>
                      <a:ext uri="{FF2B5EF4-FFF2-40B4-BE49-F238E27FC236}">
                        <a16:creationId xmlns:a16="http://schemas.microsoft.com/office/drawing/2014/main" id="{7C8221EB-CF7D-4D05-BE87-E77D830D39E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</p:grpSp>
          </p:grpSp>
          <p:sp>
            <p:nvSpPr>
              <p:cNvPr id="160" name="AutoShape 48">
                <a:extLst>
                  <a:ext uri="{FF2B5EF4-FFF2-40B4-BE49-F238E27FC236}">
                    <a16:creationId xmlns:a16="http://schemas.microsoft.com/office/drawing/2014/main" id="{0945D4EA-A1F4-4778-875F-179B77CA5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926388" y="5715000"/>
                <a:ext cx="533400" cy="533400"/>
              </a:xfrm>
              <a:prstGeom prst="triangle">
                <a:avLst>
                  <a:gd name="adj" fmla="val 50000"/>
                </a:avLst>
              </a:prstGeom>
              <a:solidFill>
                <a:srgbClr val="FF9900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Rectangle 51">
                <a:extLst>
                  <a:ext uri="{FF2B5EF4-FFF2-40B4-BE49-F238E27FC236}">
                    <a16:creationId xmlns:a16="http://schemas.microsoft.com/office/drawing/2014/main" id="{87EA2BB5-FCC5-4BDD-8945-8A253806B36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69138" y="5638800"/>
                <a:ext cx="685800" cy="685800"/>
              </a:xfrm>
              <a:prstGeom prst="rect">
                <a:avLst/>
              </a:prstGeom>
              <a:gradFill rotWithShape="1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208" name="Line 49">
              <a:extLst>
                <a:ext uri="{FF2B5EF4-FFF2-40B4-BE49-F238E27FC236}">
                  <a16:creationId xmlns:a16="http://schemas.microsoft.com/office/drawing/2014/main" id="{C8EA1DA2-ED77-478F-88AA-D7495D5A68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15428" y="3038828"/>
              <a:ext cx="152325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50">
              <a:extLst>
                <a:ext uri="{FF2B5EF4-FFF2-40B4-BE49-F238E27FC236}">
                  <a16:creationId xmlns:a16="http://schemas.microsoft.com/office/drawing/2014/main" id="{432676A1-BC3A-4ECF-9C1A-B4DD2FA00D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9310" y="3033871"/>
              <a:ext cx="105569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Line 52">
              <a:extLst>
                <a:ext uri="{FF2B5EF4-FFF2-40B4-BE49-F238E27FC236}">
                  <a16:creationId xmlns:a16="http://schemas.microsoft.com/office/drawing/2014/main" id="{C5C23A21-A740-4A07-8610-61BA3A9305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66100" y="3029474"/>
              <a:ext cx="151015" cy="320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D02E279C-6D3D-475F-9C89-6BDF0C847270}"/>
              </a:ext>
            </a:extLst>
          </p:cNvPr>
          <p:cNvSpPr txBox="1"/>
          <p:nvPr/>
        </p:nvSpPr>
        <p:spPr>
          <a:xfrm>
            <a:off x="5636128" y="159563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CCD</a:t>
            </a:r>
          </a:p>
        </p:txBody>
      </p: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96AB0C46-7FC7-4DEB-A9EE-972239EC78DC}"/>
              </a:ext>
            </a:extLst>
          </p:cNvPr>
          <p:cNvGrpSpPr/>
          <p:nvPr/>
        </p:nvGrpSpPr>
        <p:grpSpPr>
          <a:xfrm>
            <a:off x="5100904" y="3889467"/>
            <a:ext cx="2011680" cy="2012901"/>
            <a:chOff x="4673192" y="3484546"/>
            <a:chExt cx="2011680" cy="2012901"/>
          </a:xfrm>
        </p:grpSpPr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6100F210-240E-4BC8-90B7-C72B01B5B8B2}"/>
                </a:ext>
              </a:extLst>
            </p:cNvPr>
            <p:cNvSpPr txBox="1"/>
            <p:nvPr/>
          </p:nvSpPr>
          <p:spPr>
            <a:xfrm>
              <a:off x="5113839" y="3484546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CMOS</a:t>
              </a:r>
            </a:p>
          </p:txBody>
        </p: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AE051EFD-1E19-4FBA-90E4-64463FCDA2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73192" y="3846970"/>
              <a:ext cx="2011680" cy="1650477"/>
              <a:chOff x="2590800" y="2311400"/>
              <a:chExt cx="5092700" cy="4178300"/>
            </a:xfrm>
          </p:grpSpPr>
          <p:sp>
            <p:nvSpPr>
              <p:cNvPr id="264" name="Line 7">
                <a:extLst>
                  <a:ext uri="{FF2B5EF4-FFF2-40B4-BE49-F238E27FC236}">
                    <a16:creationId xmlns:a16="http://schemas.microsoft.com/office/drawing/2014/main" id="{1A3B8723-5E62-45EB-BBE2-37C5AF8C9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2311400"/>
                <a:ext cx="427990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5" name="Group 8">
                <a:extLst>
                  <a:ext uri="{FF2B5EF4-FFF2-40B4-BE49-F238E27FC236}">
                    <a16:creationId xmlns:a16="http://schemas.microsoft.com/office/drawing/2014/main" id="{680F0239-49BF-4942-B239-060538D30D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3075" y="2333625"/>
                <a:ext cx="808038" cy="735013"/>
                <a:chOff x="3426" y="2070"/>
                <a:chExt cx="509" cy="463"/>
              </a:xfrm>
            </p:grpSpPr>
            <p:sp>
              <p:nvSpPr>
                <p:cNvPr id="266" name="Rectangle 9">
                  <a:extLst>
                    <a:ext uri="{FF2B5EF4-FFF2-40B4-BE49-F238E27FC236}">
                      <a16:creationId xmlns:a16="http://schemas.microsoft.com/office/drawing/2014/main" id="{DA8E5A81-226C-437D-90C2-6B88B1E090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Line 10">
                  <a:extLst>
                    <a:ext uri="{FF2B5EF4-FFF2-40B4-BE49-F238E27FC236}">
                      <a16:creationId xmlns:a16="http://schemas.microsoft.com/office/drawing/2014/main" id="{022BBE26-927F-459F-B8A6-A7F7EF2557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8" name="Line 11">
                  <a:extLst>
                    <a:ext uri="{FF2B5EF4-FFF2-40B4-BE49-F238E27FC236}">
                      <a16:creationId xmlns:a16="http://schemas.microsoft.com/office/drawing/2014/main" id="{2DDF59AA-20C8-455D-924A-B02E025D6F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" name="Line 12">
                  <a:extLst>
                    <a:ext uri="{FF2B5EF4-FFF2-40B4-BE49-F238E27FC236}">
                      <a16:creationId xmlns:a16="http://schemas.microsoft.com/office/drawing/2014/main" id="{759A06F9-A877-4C92-8B88-8E52AEFBA8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70" name="Group 13">
                  <a:extLst>
                    <a:ext uri="{FF2B5EF4-FFF2-40B4-BE49-F238E27FC236}">
                      <a16:creationId xmlns:a16="http://schemas.microsoft.com/office/drawing/2014/main" id="{6A642840-EFBF-41E0-BA38-07E0C4F81E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272" name="Line 14">
                    <a:extLst>
                      <a:ext uri="{FF2B5EF4-FFF2-40B4-BE49-F238E27FC236}">
                        <a16:creationId xmlns:a16="http://schemas.microsoft.com/office/drawing/2014/main" id="{410965A8-701D-4880-B272-63FD2943C9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3" name="Line 15">
                    <a:extLst>
                      <a:ext uri="{FF2B5EF4-FFF2-40B4-BE49-F238E27FC236}">
                        <a16:creationId xmlns:a16="http://schemas.microsoft.com/office/drawing/2014/main" id="{FCACBFE0-A73C-4193-AFFC-D3B3B31F48F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4" name="Line 16">
                    <a:extLst>
                      <a:ext uri="{FF2B5EF4-FFF2-40B4-BE49-F238E27FC236}">
                        <a16:creationId xmlns:a16="http://schemas.microsoft.com/office/drawing/2014/main" id="{483EF603-42FB-40E8-8E7D-795C5028D2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1" name="Line 17">
                  <a:extLst>
                    <a:ext uri="{FF2B5EF4-FFF2-40B4-BE49-F238E27FC236}">
                      <a16:creationId xmlns:a16="http://schemas.microsoft.com/office/drawing/2014/main" id="{C0F536C7-73C5-4587-9C59-A2636C6C7A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5" name="Group 18">
                <a:extLst>
                  <a:ext uri="{FF2B5EF4-FFF2-40B4-BE49-F238E27FC236}">
                    <a16:creationId xmlns:a16="http://schemas.microsoft.com/office/drawing/2014/main" id="{F0E595F7-E882-43FE-8F43-7F7CF3D481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713" y="2333625"/>
                <a:ext cx="808037" cy="735013"/>
                <a:chOff x="3426" y="2070"/>
                <a:chExt cx="509" cy="463"/>
              </a:xfrm>
            </p:grpSpPr>
            <p:sp>
              <p:nvSpPr>
                <p:cNvPr id="276" name="Rectangle 19">
                  <a:extLst>
                    <a:ext uri="{FF2B5EF4-FFF2-40B4-BE49-F238E27FC236}">
                      <a16:creationId xmlns:a16="http://schemas.microsoft.com/office/drawing/2014/main" id="{7D4038DA-7D74-43F0-84AD-CEC719D8D8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7" name="Line 20">
                  <a:extLst>
                    <a:ext uri="{FF2B5EF4-FFF2-40B4-BE49-F238E27FC236}">
                      <a16:creationId xmlns:a16="http://schemas.microsoft.com/office/drawing/2014/main" id="{F8E61821-7B28-403E-BFFE-40F4470C99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Line 21">
                  <a:extLst>
                    <a:ext uri="{FF2B5EF4-FFF2-40B4-BE49-F238E27FC236}">
                      <a16:creationId xmlns:a16="http://schemas.microsoft.com/office/drawing/2014/main" id="{6E3E7B63-79DE-45BC-B290-73241B9D37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" name="Line 22">
                  <a:extLst>
                    <a:ext uri="{FF2B5EF4-FFF2-40B4-BE49-F238E27FC236}">
                      <a16:creationId xmlns:a16="http://schemas.microsoft.com/office/drawing/2014/main" id="{229F2C3D-6D63-4EBA-8CA5-A00C5FCA1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80" name="Group 23">
                  <a:extLst>
                    <a:ext uri="{FF2B5EF4-FFF2-40B4-BE49-F238E27FC236}">
                      <a16:creationId xmlns:a16="http://schemas.microsoft.com/office/drawing/2014/main" id="{39B0EF14-61ED-4B3A-BD97-C5C8408FB48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282" name="Line 24">
                    <a:extLst>
                      <a:ext uri="{FF2B5EF4-FFF2-40B4-BE49-F238E27FC236}">
                        <a16:creationId xmlns:a16="http://schemas.microsoft.com/office/drawing/2014/main" id="{7962554A-3891-4D60-BAA6-3973E02C769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3" name="Line 25">
                    <a:extLst>
                      <a:ext uri="{FF2B5EF4-FFF2-40B4-BE49-F238E27FC236}">
                        <a16:creationId xmlns:a16="http://schemas.microsoft.com/office/drawing/2014/main" id="{9E7D49EC-7DFF-44F4-B3C8-C7F3C48A96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4" name="Line 26">
                    <a:extLst>
                      <a:ext uri="{FF2B5EF4-FFF2-40B4-BE49-F238E27FC236}">
                        <a16:creationId xmlns:a16="http://schemas.microsoft.com/office/drawing/2014/main" id="{B662B199-E8FA-472E-A82A-96484CE83AE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81" name="Line 27">
                  <a:extLst>
                    <a:ext uri="{FF2B5EF4-FFF2-40B4-BE49-F238E27FC236}">
                      <a16:creationId xmlns:a16="http://schemas.microsoft.com/office/drawing/2014/main" id="{7ED4DE7E-FF99-4228-843A-FC8DF1C200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5" name="Group 28">
                <a:extLst>
                  <a:ext uri="{FF2B5EF4-FFF2-40B4-BE49-F238E27FC236}">
                    <a16:creationId xmlns:a16="http://schemas.microsoft.com/office/drawing/2014/main" id="{EA056B3F-696A-4F5D-A260-5DCF3FE9F0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2350" y="2333625"/>
                <a:ext cx="808038" cy="735013"/>
                <a:chOff x="3426" y="2070"/>
                <a:chExt cx="509" cy="463"/>
              </a:xfrm>
            </p:grpSpPr>
            <p:sp>
              <p:nvSpPr>
                <p:cNvPr id="286" name="Rectangle 29">
                  <a:extLst>
                    <a:ext uri="{FF2B5EF4-FFF2-40B4-BE49-F238E27FC236}">
                      <a16:creationId xmlns:a16="http://schemas.microsoft.com/office/drawing/2014/main" id="{5F1BC704-E73F-4451-8D83-A6733DEADD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" name="Line 30">
                  <a:extLst>
                    <a:ext uri="{FF2B5EF4-FFF2-40B4-BE49-F238E27FC236}">
                      <a16:creationId xmlns:a16="http://schemas.microsoft.com/office/drawing/2014/main" id="{CCA619DC-F016-42A1-BA13-1952CECEBE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8" name="Line 31">
                  <a:extLst>
                    <a:ext uri="{FF2B5EF4-FFF2-40B4-BE49-F238E27FC236}">
                      <a16:creationId xmlns:a16="http://schemas.microsoft.com/office/drawing/2014/main" id="{2F493F70-D1AD-4B1B-8F96-CE637228E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" name="Line 32">
                  <a:extLst>
                    <a:ext uri="{FF2B5EF4-FFF2-40B4-BE49-F238E27FC236}">
                      <a16:creationId xmlns:a16="http://schemas.microsoft.com/office/drawing/2014/main" id="{E7151CE7-DE46-4549-94EA-23824E2E30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90" name="Group 33">
                  <a:extLst>
                    <a:ext uri="{FF2B5EF4-FFF2-40B4-BE49-F238E27FC236}">
                      <a16:creationId xmlns:a16="http://schemas.microsoft.com/office/drawing/2014/main" id="{C67122B1-5396-4F53-AA20-E0FE3ADA2A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292" name="Line 34">
                    <a:extLst>
                      <a:ext uri="{FF2B5EF4-FFF2-40B4-BE49-F238E27FC236}">
                        <a16:creationId xmlns:a16="http://schemas.microsoft.com/office/drawing/2014/main" id="{E5E8B124-F3CC-4215-A80F-E36F728E7E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3" name="Line 35">
                    <a:extLst>
                      <a:ext uri="{FF2B5EF4-FFF2-40B4-BE49-F238E27FC236}">
                        <a16:creationId xmlns:a16="http://schemas.microsoft.com/office/drawing/2014/main" id="{BADDAA30-966F-4A7D-9EC7-43F7F258D9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4" name="Line 36">
                    <a:extLst>
                      <a:ext uri="{FF2B5EF4-FFF2-40B4-BE49-F238E27FC236}">
                        <a16:creationId xmlns:a16="http://schemas.microsoft.com/office/drawing/2014/main" id="{6DA75D8E-B7CD-4330-83A7-89FB1E39DD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1" name="Line 37">
                  <a:extLst>
                    <a:ext uri="{FF2B5EF4-FFF2-40B4-BE49-F238E27FC236}">
                      <a16:creationId xmlns:a16="http://schemas.microsoft.com/office/drawing/2014/main" id="{810D39B6-B23E-42E9-B785-71AEEA0339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5" name="Group 38">
                <a:extLst>
                  <a:ext uri="{FF2B5EF4-FFF2-40B4-BE49-F238E27FC236}">
                    <a16:creationId xmlns:a16="http://schemas.microsoft.com/office/drawing/2014/main" id="{55798ACB-AFF1-4517-A0C2-360E6C61E5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575" y="2333625"/>
                <a:ext cx="808038" cy="735013"/>
                <a:chOff x="3426" y="2070"/>
                <a:chExt cx="509" cy="463"/>
              </a:xfrm>
            </p:grpSpPr>
            <p:sp>
              <p:nvSpPr>
                <p:cNvPr id="296" name="Rectangle 39">
                  <a:extLst>
                    <a:ext uri="{FF2B5EF4-FFF2-40B4-BE49-F238E27FC236}">
                      <a16:creationId xmlns:a16="http://schemas.microsoft.com/office/drawing/2014/main" id="{E990E508-5F7C-45A7-8243-016A6BBC30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" name="Line 40">
                  <a:extLst>
                    <a:ext uri="{FF2B5EF4-FFF2-40B4-BE49-F238E27FC236}">
                      <a16:creationId xmlns:a16="http://schemas.microsoft.com/office/drawing/2014/main" id="{1E2454EA-BB40-421E-990F-58D571389A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" name="Line 41">
                  <a:extLst>
                    <a:ext uri="{FF2B5EF4-FFF2-40B4-BE49-F238E27FC236}">
                      <a16:creationId xmlns:a16="http://schemas.microsoft.com/office/drawing/2014/main" id="{727F85B2-6C6D-465F-A7E4-65D136DB7B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" name="Line 42">
                  <a:extLst>
                    <a:ext uri="{FF2B5EF4-FFF2-40B4-BE49-F238E27FC236}">
                      <a16:creationId xmlns:a16="http://schemas.microsoft.com/office/drawing/2014/main" id="{D23ED42C-5962-4A69-A17A-0D2E66A25F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00" name="Group 43">
                  <a:extLst>
                    <a:ext uri="{FF2B5EF4-FFF2-40B4-BE49-F238E27FC236}">
                      <a16:creationId xmlns:a16="http://schemas.microsoft.com/office/drawing/2014/main" id="{FBD8E647-C718-4F24-A9C8-EA3C318602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02" name="Line 44">
                    <a:extLst>
                      <a:ext uri="{FF2B5EF4-FFF2-40B4-BE49-F238E27FC236}">
                        <a16:creationId xmlns:a16="http://schemas.microsoft.com/office/drawing/2014/main" id="{C5CC3ECD-6876-42EC-BEEE-AB07EE9618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3" name="Line 45">
                    <a:extLst>
                      <a:ext uri="{FF2B5EF4-FFF2-40B4-BE49-F238E27FC236}">
                        <a16:creationId xmlns:a16="http://schemas.microsoft.com/office/drawing/2014/main" id="{5BE10919-93ED-4E69-89CC-D38D4D1023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4" name="Line 46">
                    <a:extLst>
                      <a:ext uri="{FF2B5EF4-FFF2-40B4-BE49-F238E27FC236}">
                        <a16:creationId xmlns:a16="http://schemas.microsoft.com/office/drawing/2014/main" id="{3671E726-5670-4068-B9AD-71D88656C5D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1" name="Line 47">
                  <a:extLst>
                    <a:ext uri="{FF2B5EF4-FFF2-40B4-BE49-F238E27FC236}">
                      <a16:creationId xmlns:a16="http://schemas.microsoft.com/office/drawing/2014/main" id="{32139CB9-C25B-4F09-AD78-0260A7B034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05" name="Group 48">
                <a:extLst>
                  <a:ext uri="{FF2B5EF4-FFF2-40B4-BE49-F238E27FC236}">
                    <a16:creationId xmlns:a16="http://schemas.microsoft.com/office/drawing/2014/main" id="{F0F57EDD-55CC-45F6-9356-972503CF1F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3075" y="3227388"/>
                <a:ext cx="808038" cy="735012"/>
                <a:chOff x="3426" y="2070"/>
                <a:chExt cx="509" cy="463"/>
              </a:xfrm>
            </p:grpSpPr>
            <p:sp>
              <p:nvSpPr>
                <p:cNvPr id="306" name="Rectangle 49">
                  <a:extLst>
                    <a:ext uri="{FF2B5EF4-FFF2-40B4-BE49-F238E27FC236}">
                      <a16:creationId xmlns:a16="http://schemas.microsoft.com/office/drawing/2014/main" id="{5F490D9F-8889-4E6B-B538-6435B80F01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" name="Line 50">
                  <a:extLst>
                    <a:ext uri="{FF2B5EF4-FFF2-40B4-BE49-F238E27FC236}">
                      <a16:creationId xmlns:a16="http://schemas.microsoft.com/office/drawing/2014/main" id="{E718B01B-C8D3-4218-B836-0977DF6846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" name="Line 51">
                  <a:extLst>
                    <a:ext uri="{FF2B5EF4-FFF2-40B4-BE49-F238E27FC236}">
                      <a16:creationId xmlns:a16="http://schemas.microsoft.com/office/drawing/2014/main" id="{FB926600-BC1E-4043-BA55-9C8F020F5B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" name="Line 52">
                  <a:extLst>
                    <a:ext uri="{FF2B5EF4-FFF2-40B4-BE49-F238E27FC236}">
                      <a16:creationId xmlns:a16="http://schemas.microsoft.com/office/drawing/2014/main" id="{5D84B8C0-DB86-4AE9-9810-2E6F40F282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10" name="Group 53">
                  <a:extLst>
                    <a:ext uri="{FF2B5EF4-FFF2-40B4-BE49-F238E27FC236}">
                      <a16:creationId xmlns:a16="http://schemas.microsoft.com/office/drawing/2014/main" id="{BD2C3723-79D9-4616-A48D-14EE147F47F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12" name="Line 54">
                    <a:extLst>
                      <a:ext uri="{FF2B5EF4-FFF2-40B4-BE49-F238E27FC236}">
                        <a16:creationId xmlns:a16="http://schemas.microsoft.com/office/drawing/2014/main" id="{F0580BC7-4B41-4911-98FC-0F1ECA111B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3" name="Line 55">
                    <a:extLst>
                      <a:ext uri="{FF2B5EF4-FFF2-40B4-BE49-F238E27FC236}">
                        <a16:creationId xmlns:a16="http://schemas.microsoft.com/office/drawing/2014/main" id="{E7B046C4-33BD-4B8B-B7EE-A8048A3E8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4" name="Line 56">
                    <a:extLst>
                      <a:ext uri="{FF2B5EF4-FFF2-40B4-BE49-F238E27FC236}">
                        <a16:creationId xmlns:a16="http://schemas.microsoft.com/office/drawing/2014/main" id="{74F726C8-C437-4483-925B-D80F18AB6E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11" name="Line 57">
                  <a:extLst>
                    <a:ext uri="{FF2B5EF4-FFF2-40B4-BE49-F238E27FC236}">
                      <a16:creationId xmlns:a16="http://schemas.microsoft.com/office/drawing/2014/main" id="{AF172402-A3C8-4D63-8BFE-CFB3620A89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5" name="Group 58">
                <a:extLst>
                  <a:ext uri="{FF2B5EF4-FFF2-40B4-BE49-F238E27FC236}">
                    <a16:creationId xmlns:a16="http://schemas.microsoft.com/office/drawing/2014/main" id="{1FC33FE7-FD6D-42FC-ACA2-2C940D313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713" y="3227388"/>
                <a:ext cx="808037" cy="735012"/>
                <a:chOff x="3426" y="2070"/>
                <a:chExt cx="509" cy="463"/>
              </a:xfrm>
            </p:grpSpPr>
            <p:sp>
              <p:nvSpPr>
                <p:cNvPr id="316" name="Rectangle 59">
                  <a:extLst>
                    <a:ext uri="{FF2B5EF4-FFF2-40B4-BE49-F238E27FC236}">
                      <a16:creationId xmlns:a16="http://schemas.microsoft.com/office/drawing/2014/main" id="{507C8944-3B86-453A-B637-D516F8EDDF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7" name="Line 60">
                  <a:extLst>
                    <a:ext uri="{FF2B5EF4-FFF2-40B4-BE49-F238E27FC236}">
                      <a16:creationId xmlns:a16="http://schemas.microsoft.com/office/drawing/2014/main" id="{F1E02786-EFE5-41C5-8919-C221CB54F0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" name="Line 61">
                  <a:extLst>
                    <a:ext uri="{FF2B5EF4-FFF2-40B4-BE49-F238E27FC236}">
                      <a16:creationId xmlns:a16="http://schemas.microsoft.com/office/drawing/2014/main" id="{3698F56C-151D-4FC1-AF01-E44D3B89BD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9" name="Line 62">
                  <a:extLst>
                    <a:ext uri="{FF2B5EF4-FFF2-40B4-BE49-F238E27FC236}">
                      <a16:creationId xmlns:a16="http://schemas.microsoft.com/office/drawing/2014/main" id="{7CF71B4F-2174-4F75-ADCE-BD21475FB4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20" name="Group 63">
                  <a:extLst>
                    <a:ext uri="{FF2B5EF4-FFF2-40B4-BE49-F238E27FC236}">
                      <a16:creationId xmlns:a16="http://schemas.microsoft.com/office/drawing/2014/main" id="{280B9953-C691-4A9A-81AD-81655D8CEF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22" name="Line 64">
                    <a:extLst>
                      <a:ext uri="{FF2B5EF4-FFF2-40B4-BE49-F238E27FC236}">
                        <a16:creationId xmlns:a16="http://schemas.microsoft.com/office/drawing/2014/main" id="{1A581D4E-C5F7-47E3-87A5-19CE69AE19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3" name="Line 65">
                    <a:extLst>
                      <a:ext uri="{FF2B5EF4-FFF2-40B4-BE49-F238E27FC236}">
                        <a16:creationId xmlns:a16="http://schemas.microsoft.com/office/drawing/2014/main" id="{E1FE3E9A-AB6F-4334-AD24-33D9C20EF2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" name="Line 66">
                    <a:extLst>
                      <a:ext uri="{FF2B5EF4-FFF2-40B4-BE49-F238E27FC236}">
                        <a16:creationId xmlns:a16="http://schemas.microsoft.com/office/drawing/2014/main" id="{CF2AE1E0-6984-49CB-838B-C8B733745B2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1" name="Line 67">
                  <a:extLst>
                    <a:ext uri="{FF2B5EF4-FFF2-40B4-BE49-F238E27FC236}">
                      <a16:creationId xmlns:a16="http://schemas.microsoft.com/office/drawing/2014/main" id="{EF18DE64-94B4-4B92-8467-848509A993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5" name="Group 68">
                <a:extLst>
                  <a:ext uri="{FF2B5EF4-FFF2-40B4-BE49-F238E27FC236}">
                    <a16:creationId xmlns:a16="http://schemas.microsoft.com/office/drawing/2014/main" id="{7F22FA0A-3DB3-40A1-82D1-F48C5DF0BE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2350" y="3227388"/>
                <a:ext cx="808038" cy="735012"/>
                <a:chOff x="3426" y="2070"/>
                <a:chExt cx="509" cy="463"/>
              </a:xfrm>
            </p:grpSpPr>
            <p:sp>
              <p:nvSpPr>
                <p:cNvPr id="326" name="Rectangle 69">
                  <a:extLst>
                    <a:ext uri="{FF2B5EF4-FFF2-40B4-BE49-F238E27FC236}">
                      <a16:creationId xmlns:a16="http://schemas.microsoft.com/office/drawing/2014/main" id="{D49B1DAA-3BE0-495B-964A-40BCFA73F2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Line 70">
                  <a:extLst>
                    <a:ext uri="{FF2B5EF4-FFF2-40B4-BE49-F238E27FC236}">
                      <a16:creationId xmlns:a16="http://schemas.microsoft.com/office/drawing/2014/main" id="{CE8A225A-04CB-44FA-AD31-D7D3AA1878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" name="Line 71">
                  <a:extLst>
                    <a:ext uri="{FF2B5EF4-FFF2-40B4-BE49-F238E27FC236}">
                      <a16:creationId xmlns:a16="http://schemas.microsoft.com/office/drawing/2014/main" id="{B5DF2258-364E-4644-A215-76265C2C0A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9" name="Line 72">
                  <a:extLst>
                    <a:ext uri="{FF2B5EF4-FFF2-40B4-BE49-F238E27FC236}">
                      <a16:creationId xmlns:a16="http://schemas.microsoft.com/office/drawing/2014/main" id="{1D348A7E-564D-44C9-A917-EBB0689F2D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30" name="Group 73">
                  <a:extLst>
                    <a:ext uri="{FF2B5EF4-FFF2-40B4-BE49-F238E27FC236}">
                      <a16:creationId xmlns:a16="http://schemas.microsoft.com/office/drawing/2014/main" id="{D5B5E43B-F8F6-44D0-BC3F-8C25700F95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32" name="Line 74">
                    <a:extLst>
                      <a:ext uri="{FF2B5EF4-FFF2-40B4-BE49-F238E27FC236}">
                        <a16:creationId xmlns:a16="http://schemas.microsoft.com/office/drawing/2014/main" id="{1AD5934B-2268-4B13-9F24-F816912C8E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3" name="Line 75">
                    <a:extLst>
                      <a:ext uri="{FF2B5EF4-FFF2-40B4-BE49-F238E27FC236}">
                        <a16:creationId xmlns:a16="http://schemas.microsoft.com/office/drawing/2014/main" id="{1F30A62D-64D3-4B3A-ADA6-32E3F66642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4" name="Line 76">
                    <a:extLst>
                      <a:ext uri="{FF2B5EF4-FFF2-40B4-BE49-F238E27FC236}">
                        <a16:creationId xmlns:a16="http://schemas.microsoft.com/office/drawing/2014/main" id="{94DBCDD9-E5A5-4EE2-9C87-1642CE1C42D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Line 77">
                  <a:extLst>
                    <a:ext uri="{FF2B5EF4-FFF2-40B4-BE49-F238E27FC236}">
                      <a16:creationId xmlns:a16="http://schemas.microsoft.com/office/drawing/2014/main" id="{C0699E78-4994-40D1-B271-B54C40A432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35" name="Group 78">
                <a:extLst>
                  <a:ext uri="{FF2B5EF4-FFF2-40B4-BE49-F238E27FC236}">
                    <a16:creationId xmlns:a16="http://schemas.microsoft.com/office/drawing/2014/main" id="{B0A88DE7-53AE-46B9-97EC-8868551E85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575" y="3227388"/>
                <a:ext cx="808038" cy="735012"/>
                <a:chOff x="3426" y="2070"/>
                <a:chExt cx="509" cy="463"/>
              </a:xfrm>
            </p:grpSpPr>
            <p:sp>
              <p:nvSpPr>
                <p:cNvPr id="336" name="Rectangle 79">
                  <a:extLst>
                    <a:ext uri="{FF2B5EF4-FFF2-40B4-BE49-F238E27FC236}">
                      <a16:creationId xmlns:a16="http://schemas.microsoft.com/office/drawing/2014/main" id="{E5D0D35A-B3D5-4194-B299-808C28B688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7" name="Line 80">
                  <a:extLst>
                    <a:ext uri="{FF2B5EF4-FFF2-40B4-BE49-F238E27FC236}">
                      <a16:creationId xmlns:a16="http://schemas.microsoft.com/office/drawing/2014/main" id="{191226A4-E50A-4515-BDB2-A397E7E86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" name="Line 81">
                  <a:extLst>
                    <a:ext uri="{FF2B5EF4-FFF2-40B4-BE49-F238E27FC236}">
                      <a16:creationId xmlns:a16="http://schemas.microsoft.com/office/drawing/2014/main" id="{935547E8-5883-42FF-A961-84905D705D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" name="Line 82">
                  <a:extLst>
                    <a:ext uri="{FF2B5EF4-FFF2-40B4-BE49-F238E27FC236}">
                      <a16:creationId xmlns:a16="http://schemas.microsoft.com/office/drawing/2014/main" id="{C6E89664-BA18-4DAA-98A1-C3F90FF68D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40" name="Group 83">
                  <a:extLst>
                    <a:ext uri="{FF2B5EF4-FFF2-40B4-BE49-F238E27FC236}">
                      <a16:creationId xmlns:a16="http://schemas.microsoft.com/office/drawing/2014/main" id="{BE7CB907-E2FF-4F1D-90EC-B56FEFAF9F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42" name="Line 84">
                    <a:extLst>
                      <a:ext uri="{FF2B5EF4-FFF2-40B4-BE49-F238E27FC236}">
                        <a16:creationId xmlns:a16="http://schemas.microsoft.com/office/drawing/2014/main" id="{16614B23-DD63-48CD-9E6B-C7DDE3A0B8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3" name="Line 85">
                    <a:extLst>
                      <a:ext uri="{FF2B5EF4-FFF2-40B4-BE49-F238E27FC236}">
                        <a16:creationId xmlns:a16="http://schemas.microsoft.com/office/drawing/2014/main" id="{796AED86-AAA7-4CA9-B7DC-BBC4069AA3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4" name="Line 86">
                    <a:extLst>
                      <a:ext uri="{FF2B5EF4-FFF2-40B4-BE49-F238E27FC236}">
                        <a16:creationId xmlns:a16="http://schemas.microsoft.com/office/drawing/2014/main" id="{201CFE7B-06C3-4E2E-90D0-B2279A719F6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41" name="Line 87">
                  <a:extLst>
                    <a:ext uri="{FF2B5EF4-FFF2-40B4-BE49-F238E27FC236}">
                      <a16:creationId xmlns:a16="http://schemas.microsoft.com/office/drawing/2014/main" id="{C43AE7F8-7F96-4987-B841-B3C0CA8084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45" name="Group 88">
                <a:extLst>
                  <a:ext uri="{FF2B5EF4-FFF2-40B4-BE49-F238E27FC236}">
                    <a16:creationId xmlns:a16="http://schemas.microsoft.com/office/drawing/2014/main" id="{B3FF0B17-5741-4053-A124-CC7546133B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3075" y="4137025"/>
                <a:ext cx="808038" cy="735013"/>
                <a:chOff x="3426" y="2070"/>
                <a:chExt cx="509" cy="463"/>
              </a:xfrm>
            </p:grpSpPr>
            <p:sp>
              <p:nvSpPr>
                <p:cNvPr id="346" name="Rectangle 89">
                  <a:extLst>
                    <a:ext uri="{FF2B5EF4-FFF2-40B4-BE49-F238E27FC236}">
                      <a16:creationId xmlns:a16="http://schemas.microsoft.com/office/drawing/2014/main" id="{EDA19AFD-B2BF-4594-8047-D6E2C1326D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7" name="Line 90">
                  <a:extLst>
                    <a:ext uri="{FF2B5EF4-FFF2-40B4-BE49-F238E27FC236}">
                      <a16:creationId xmlns:a16="http://schemas.microsoft.com/office/drawing/2014/main" id="{54384057-F0EF-40A7-A5E7-2DE6CD9497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" name="Line 91">
                  <a:extLst>
                    <a:ext uri="{FF2B5EF4-FFF2-40B4-BE49-F238E27FC236}">
                      <a16:creationId xmlns:a16="http://schemas.microsoft.com/office/drawing/2014/main" id="{F5BE5B33-B91B-4134-8444-BE85A2F7A1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9" name="Line 92">
                  <a:extLst>
                    <a:ext uri="{FF2B5EF4-FFF2-40B4-BE49-F238E27FC236}">
                      <a16:creationId xmlns:a16="http://schemas.microsoft.com/office/drawing/2014/main" id="{61F60B71-F607-4D56-BA97-7511A5FEEC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50" name="Group 93">
                  <a:extLst>
                    <a:ext uri="{FF2B5EF4-FFF2-40B4-BE49-F238E27FC236}">
                      <a16:creationId xmlns:a16="http://schemas.microsoft.com/office/drawing/2014/main" id="{F6F7E03A-DDD7-4C07-AB90-F3A89C3AEA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52" name="Line 94">
                    <a:extLst>
                      <a:ext uri="{FF2B5EF4-FFF2-40B4-BE49-F238E27FC236}">
                        <a16:creationId xmlns:a16="http://schemas.microsoft.com/office/drawing/2014/main" id="{ADE5D28A-360D-4CDA-9419-0A0F34FB240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3" name="Line 95">
                    <a:extLst>
                      <a:ext uri="{FF2B5EF4-FFF2-40B4-BE49-F238E27FC236}">
                        <a16:creationId xmlns:a16="http://schemas.microsoft.com/office/drawing/2014/main" id="{861ABE18-C5FD-49BC-98EE-C5D6AE2232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4" name="Line 96">
                    <a:extLst>
                      <a:ext uri="{FF2B5EF4-FFF2-40B4-BE49-F238E27FC236}">
                        <a16:creationId xmlns:a16="http://schemas.microsoft.com/office/drawing/2014/main" id="{940BD2F3-2083-496E-A6B6-8560AF00B7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51" name="Line 97">
                  <a:extLst>
                    <a:ext uri="{FF2B5EF4-FFF2-40B4-BE49-F238E27FC236}">
                      <a16:creationId xmlns:a16="http://schemas.microsoft.com/office/drawing/2014/main" id="{D4CEA24E-45E7-4F00-9DEA-89DF05CA86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55" name="Group 98">
                <a:extLst>
                  <a:ext uri="{FF2B5EF4-FFF2-40B4-BE49-F238E27FC236}">
                    <a16:creationId xmlns:a16="http://schemas.microsoft.com/office/drawing/2014/main" id="{0A34FF8E-BD85-404F-8DF2-233E8154AD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713" y="4137025"/>
                <a:ext cx="808037" cy="735013"/>
                <a:chOff x="3426" y="2070"/>
                <a:chExt cx="509" cy="463"/>
              </a:xfrm>
            </p:grpSpPr>
            <p:sp>
              <p:nvSpPr>
                <p:cNvPr id="356" name="Rectangle 99">
                  <a:extLst>
                    <a:ext uri="{FF2B5EF4-FFF2-40B4-BE49-F238E27FC236}">
                      <a16:creationId xmlns:a16="http://schemas.microsoft.com/office/drawing/2014/main" id="{77CB4F50-3B8E-4363-8B97-79CD2F8EFA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7" name="Line 100">
                  <a:extLst>
                    <a:ext uri="{FF2B5EF4-FFF2-40B4-BE49-F238E27FC236}">
                      <a16:creationId xmlns:a16="http://schemas.microsoft.com/office/drawing/2014/main" id="{B056B7D9-8083-4083-B69A-39AE9D636B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" name="Line 101">
                  <a:extLst>
                    <a:ext uri="{FF2B5EF4-FFF2-40B4-BE49-F238E27FC236}">
                      <a16:creationId xmlns:a16="http://schemas.microsoft.com/office/drawing/2014/main" id="{66CD4B17-B9DF-413D-961F-0040E01F37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" name="Line 102">
                  <a:extLst>
                    <a:ext uri="{FF2B5EF4-FFF2-40B4-BE49-F238E27FC236}">
                      <a16:creationId xmlns:a16="http://schemas.microsoft.com/office/drawing/2014/main" id="{D0FE19AF-62CD-49EE-854C-CA745A1281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60" name="Group 103">
                  <a:extLst>
                    <a:ext uri="{FF2B5EF4-FFF2-40B4-BE49-F238E27FC236}">
                      <a16:creationId xmlns:a16="http://schemas.microsoft.com/office/drawing/2014/main" id="{77A7456A-0A3C-4923-8BBF-E8366720B6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62" name="Line 104">
                    <a:extLst>
                      <a:ext uri="{FF2B5EF4-FFF2-40B4-BE49-F238E27FC236}">
                        <a16:creationId xmlns:a16="http://schemas.microsoft.com/office/drawing/2014/main" id="{DA87B86B-1CA2-4BC6-A0C2-10865C361F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3" name="Line 105">
                    <a:extLst>
                      <a:ext uri="{FF2B5EF4-FFF2-40B4-BE49-F238E27FC236}">
                        <a16:creationId xmlns:a16="http://schemas.microsoft.com/office/drawing/2014/main" id="{2B8963C8-BB58-4295-A69A-9BA2E8C801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4" name="Line 106">
                    <a:extLst>
                      <a:ext uri="{FF2B5EF4-FFF2-40B4-BE49-F238E27FC236}">
                        <a16:creationId xmlns:a16="http://schemas.microsoft.com/office/drawing/2014/main" id="{A54272F0-BF00-4702-B9AA-3A3C7B5C5A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61" name="Line 107">
                  <a:extLst>
                    <a:ext uri="{FF2B5EF4-FFF2-40B4-BE49-F238E27FC236}">
                      <a16:creationId xmlns:a16="http://schemas.microsoft.com/office/drawing/2014/main" id="{0EC73771-69E1-4DE1-8F03-228FDE5C01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65" name="Group 108">
                <a:extLst>
                  <a:ext uri="{FF2B5EF4-FFF2-40B4-BE49-F238E27FC236}">
                    <a16:creationId xmlns:a16="http://schemas.microsoft.com/office/drawing/2014/main" id="{3075C254-FCA2-4644-9B2D-1D7B8C2A43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2350" y="4137025"/>
                <a:ext cx="808038" cy="735013"/>
                <a:chOff x="3426" y="2070"/>
                <a:chExt cx="509" cy="463"/>
              </a:xfrm>
            </p:grpSpPr>
            <p:sp>
              <p:nvSpPr>
                <p:cNvPr id="366" name="Rectangle 109">
                  <a:extLst>
                    <a:ext uri="{FF2B5EF4-FFF2-40B4-BE49-F238E27FC236}">
                      <a16:creationId xmlns:a16="http://schemas.microsoft.com/office/drawing/2014/main" id="{055F4D90-42B3-4AA1-93F6-9DC7FF60BE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7" name="Line 110">
                  <a:extLst>
                    <a:ext uri="{FF2B5EF4-FFF2-40B4-BE49-F238E27FC236}">
                      <a16:creationId xmlns:a16="http://schemas.microsoft.com/office/drawing/2014/main" id="{05F05B4B-A79B-49F0-AB12-654E149B86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" name="Line 111">
                  <a:extLst>
                    <a:ext uri="{FF2B5EF4-FFF2-40B4-BE49-F238E27FC236}">
                      <a16:creationId xmlns:a16="http://schemas.microsoft.com/office/drawing/2014/main" id="{39FEDE16-2E80-482A-947C-1181FBBBB7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" name="Line 112">
                  <a:extLst>
                    <a:ext uri="{FF2B5EF4-FFF2-40B4-BE49-F238E27FC236}">
                      <a16:creationId xmlns:a16="http://schemas.microsoft.com/office/drawing/2014/main" id="{C72111DA-8107-40E3-8B8F-A9158D5EA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70" name="Group 113">
                  <a:extLst>
                    <a:ext uri="{FF2B5EF4-FFF2-40B4-BE49-F238E27FC236}">
                      <a16:creationId xmlns:a16="http://schemas.microsoft.com/office/drawing/2014/main" id="{377A3767-CEA5-46B4-B849-5D3E1DC25C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72" name="Line 114">
                    <a:extLst>
                      <a:ext uri="{FF2B5EF4-FFF2-40B4-BE49-F238E27FC236}">
                        <a16:creationId xmlns:a16="http://schemas.microsoft.com/office/drawing/2014/main" id="{4C6128CB-6B01-4CA3-B60C-85D799E9608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3" name="Line 115">
                    <a:extLst>
                      <a:ext uri="{FF2B5EF4-FFF2-40B4-BE49-F238E27FC236}">
                        <a16:creationId xmlns:a16="http://schemas.microsoft.com/office/drawing/2014/main" id="{00F10074-39DC-4FB2-84BD-AA5AF034078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4" name="Line 116">
                    <a:extLst>
                      <a:ext uri="{FF2B5EF4-FFF2-40B4-BE49-F238E27FC236}">
                        <a16:creationId xmlns:a16="http://schemas.microsoft.com/office/drawing/2014/main" id="{10B29679-3088-417B-BD88-CFFC6C04C1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71" name="Line 117">
                  <a:extLst>
                    <a:ext uri="{FF2B5EF4-FFF2-40B4-BE49-F238E27FC236}">
                      <a16:creationId xmlns:a16="http://schemas.microsoft.com/office/drawing/2014/main" id="{24DD9660-D88C-4CBB-97BE-2DEF539759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75" name="Group 118">
                <a:extLst>
                  <a:ext uri="{FF2B5EF4-FFF2-40B4-BE49-F238E27FC236}">
                    <a16:creationId xmlns:a16="http://schemas.microsoft.com/office/drawing/2014/main" id="{F1CC7203-5A22-438D-9945-BCD656993A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575" y="4137025"/>
                <a:ext cx="808038" cy="735013"/>
                <a:chOff x="3426" y="2070"/>
                <a:chExt cx="509" cy="463"/>
              </a:xfrm>
            </p:grpSpPr>
            <p:sp>
              <p:nvSpPr>
                <p:cNvPr id="376" name="Rectangle 119">
                  <a:extLst>
                    <a:ext uri="{FF2B5EF4-FFF2-40B4-BE49-F238E27FC236}">
                      <a16:creationId xmlns:a16="http://schemas.microsoft.com/office/drawing/2014/main" id="{1C706F4F-005A-4310-A5AB-EF702A77EA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" name="Line 120">
                  <a:extLst>
                    <a:ext uri="{FF2B5EF4-FFF2-40B4-BE49-F238E27FC236}">
                      <a16:creationId xmlns:a16="http://schemas.microsoft.com/office/drawing/2014/main" id="{5E1C05DE-EC7F-499E-AA0D-6CD5AFF2B1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" name="Line 121">
                  <a:extLst>
                    <a:ext uri="{FF2B5EF4-FFF2-40B4-BE49-F238E27FC236}">
                      <a16:creationId xmlns:a16="http://schemas.microsoft.com/office/drawing/2014/main" id="{037781D2-0A69-4B17-B4E1-7CDA73906C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" name="Line 122">
                  <a:extLst>
                    <a:ext uri="{FF2B5EF4-FFF2-40B4-BE49-F238E27FC236}">
                      <a16:creationId xmlns:a16="http://schemas.microsoft.com/office/drawing/2014/main" id="{90776DD6-3373-4748-AC4F-050CD4B78F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80" name="Group 123">
                  <a:extLst>
                    <a:ext uri="{FF2B5EF4-FFF2-40B4-BE49-F238E27FC236}">
                      <a16:creationId xmlns:a16="http://schemas.microsoft.com/office/drawing/2014/main" id="{C1850F45-6F43-4B16-AABD-EA5DE885AC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82" name="Line 124">
                    <a:extLst>
                      <a:ext uri="{FF2B5EF4-FFF2-40B4-BE49-F238E27FC236}">
                        <a16:creationId xmlns:a16="http://schemas.microsoft.com/office/drawing/2014/main" id="{C48E0FEF-BE14-4E03-820A-51DC96A1A1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3" name="Line 125">
                    <a:extLst>
                      <a:ext uri="{FF2B5EF4-FFF2-40B4-BE49-F238E27FC236}">
                        <a16:creationId xmlns:a16="http://schemas.microsoft.com/office/drawing/2014/main" id="{B88256FE-1DBB-4B54-BC5A-42B3C48291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4" name="Line 126">
                    <a:extLst>
                      <a:ext uri="{FF2B5EF4-FFF2-40B4-BE49-F238E27FC236}">
                        <a16:creationId xmlns:a16="http://schemas.microsoft.com/office/drawing/2014/main" id="{DB8C91C8-A634-4EDE-9E3B-1158AB6F57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1" name="Line 127">
                  <a:extLst>
                    <a:ext uri="{FF2B5EF4-FFF2-40B4-BE49-F238E27FC236}">
                      <a16:creationId xmlns:a16="http://schemas.microsoft.com/office/drawing/2014/main" id="{6551E70E-546C-4FCC-A665-27C03AA8F4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5" name="Rectangle 128">
                <a:extLst>
                  <a:ext uri="{FF2B5EF4-FFF2-40B4-BE49-F238E27FC236}">
                    <a16:creationId xmlns:a16="http://schemas.microsoft.com/office/drawing/2014/main" id="{9C19F08B-AD6C-454C-821C-F6BDB4250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2788" y="5245100"/>
                <a:ext cx="365125" cy="365125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6" name="Line 129">
                <a:extLst>
                  <a:ext uri="{FF2B5EF4-FFF2-40B4-BE49-F238E27FC236}">
                    <a16:creationId xmlns:a16="http://schemas.microsoft.com/office/drawing/2014/main" id="{4F871D91-46E3-4961-B20D-6193814CCD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3330575" y="5143500"/>
                <a:ext cx="211138" cy="1588"/>
              </a:xfrm>
              <a:prstGeom prst="line">
                <a:avLst/>
              </a:prstGeom>
              <a:noFill/>
              <a:ln w="25400">
                <a:solidFill>
                  <a:schemeClr val="folHlink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Line 130">
                <a:extLst>
                  <a:ext uri="{FF2B5EF4-FFF2-40B4-BE49-F238E27FC236}">
                    <a16:creationId xmlns:a16="http://schemas.microsoft.com/office/drawing/2014/main" id="{202BD7F3-81B9-4B41-8C66-317B71ED2B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9975" y="5426075"/>
                <a:ext cx="211138" cy="1588"/>
              </a:xfrm>
              <a:prstGeom prst="line">
                <a:avLst/>
              </a:prstGeom>
              <a:noFill/>
              <a:ln w="25400">
                <a:solidFill>
                  <a:schemeClr val="folHlink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Line 131">
                <a:extLst>
                  <a:ext uri="{FF2B5EF4-FFF2-40B4-BE49-F238E27FC236}">
                    <a16:creationId xmlns:a16="http://schemas.microsoft.com/office/drawing/2014/main" id="{CCC600F2-C420-4A90-89EE-7C9E3C85A9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3013075" y="5511800"/>
                <a:ext cx="211138" cy="1588"/>
              </a:xfrm>
              <a:prstGeom prst="line">
                <a:avLst/>
              </a:prstGeom>
              <a:noFill/>
              <a:ln w="254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9" name="Group 132">
                <a:extLst>
                  <a:ext uri="{FF2B5EF4-FFF2-40B4-BE49-F238E27FC236}">
                    <a16:creationId xmlns:a16="http://schemas.microsoft.com/office/drawing/2014/main" id="{119BAD93-2017-407A-B5E4-F2545EF956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3075" y="5638800"/>
                <a:ext cx="211138" cy="134938"/>
                <a:chOff x="3546" y="2464"/>
                <a:chExt cx="133" cy="85"/>
              </a:xfrm>
            </p:grpSpPr>
            <p:sp>
              <p:nvSpPr>
                <p:cNvPr id="390" name="Line 133">
                  <a:extLst>
                    <a:ext uri="{FF2B5EF4-FFF2-40B4-BE49-F238E27FC236}">
                      <a16:creationId xmlns:a16="http://schemas.microsoft.com/office/drawing/2014/main" id="{D4EBF783-097C-46BE-96D5-B704D685C6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46" y="246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" name="Line 134">
                  <a:extLst>
                    <a:ext uri="{FF2B5EF4-FFF2-40B4-BE49-F238E27FC236}">
                      <a16:creationId xmlns:a16="http://schemas.microsoft.com/office/drawing/2014/main" id="{2A00AB9E-5300-4F0A-B7CB-943DE9D9A9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75" y="2506"/>
                  <a:ext cx="75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" name="Line 135">
                  <a:extLst>
                    <a:ext uri="{FF2B5EF4-FFF2-40B4-BE49-F238E27FC236}">
                      <a16:creationId xmlns:a16="http://schemas.microsoft.com/office/drawing/2014/main" id="{F4FBC77A-9AA4-48C2-BB92-A1CA043A75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98" y="2548"/>
                  <a:ext cx="29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3" name="Line 136">
                <a:extLst>
                  <a:ext uri="{FF2B5EF4-FFF2-40B4-BE49-F238E27FC236}">
                    <a16:creationId xmlns:a16="http://schemas.microsoft.com/office/drawing/2014/main" id="{D76577D8-DAD6-4F25-9A5D-E5FEEF2DE6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4675" y="5413375"/>
                <a:ext cx="136525" cy="1588"/>
              </a:xfrm>
              <a:prstGeom prst="line">
                <a:avLst/>
              </a:prstGeom>
              <a:noFill/>
              <a:ln w="254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94" name="Group 137">
                <a:extLst>
                  <a:ext uri="{FF2B5EF4-FFF2-40B4-BE49-F238E27FC236}">
                    <a16:creationId xmlns:a16="http://schemas.microsoft.com/office/drawing/2014/main" id="{CFAA61C6-3E91-4298-B98C-86BDD5507A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713" y="5038725"/>
                <a:ext cx="808037" cy="735013"/>
                <a:chOff x="3426" y="2070"/>
                <a:chExt cx="509" cy="463"/>
              </a:xfrm>
            </p:grpSpPr>
            <p:sp>
              <p:nvSpPr>
                <p:cNvPr id="395" name="Rectangle 138">
                  <a:extLst>
                    <a:ext uri="{FF2B5EF4-FFF2-40B4-BE49-F238E27FC236}">
                      <a16:creationId xmlns:a16="http://schemas.microsoft.com/office/drawing/2014/main" id="{EE5FE985-2E42-4E12-90EF-EE4BA37565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6" name="Line 139">
                  <a:extLst>
                    <a:ext uri="{FF2B5EF4-FFF2-40B4-BE49-F238E27FC236}">
                      <a16:creationId xmlns:a16="http://schemas.microsoft.com/office/drawing/2014/main" id="{B2D98C7B-87C6-4328-B90E-4A1436B7A3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7" name="Line 140">
                  <a:extLst>
                    <a:ext uri="{FF2B5EF4-FFF2-40B4-BE49-F238E27FC236}">
                      <a16:creationId xmlns:a16="http://schemas.microsoft.com/office/drawing/2014/main" id="{205FC5E1-B288-453E-9903-C777CF8F15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8" name="Line 141">
                  <a:extLst>
                    <a:ext uri="{FF2B5EF4-FFF2-40B4-BE49-F238E27FC236}">
                      <a16:creationId xmlns:a16="http://schemas.microsoft.com/office/drawing/2014/main" id="{4ACFFA01-F754-48B0-BA32-B4231F31FF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99" name="Group 142">
                  <a:extLst>
                    <a:ext uri="{FF2B5EF4-FFF2-40B4-BE49-F238E27FC236}">
                      <a16:creationId xmlns:a16="http://schemas.microsoft.com/office/drawing/2014/main" id="{AAE40F5D-12FC-4BDF-B97B-2EE4B8E21B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401" name="Line 143">
                    <a:extLst>
                      <a:ext uri="{FF2B5EF4-FFF2-40B4-BE49-F238E27FC236}">
                        <a16:creationId xmlns:a16="http://schemas.microsoft.com/office/drawing/2014/main" id="{56899965-3DD8-4B34-BA2C-AE3CE6151C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2" name="Line 144">
                    <a:extLst>
                      <a:ext uri="{FF2B5EF4-FFF2-40B4-BE49-F238E27FC236}">
                        <a16:creationId xmlns:a16="http://schemas.microsoft.com/office/drawing/2014/main" id="{1FC914B4-8A53-4D0B-B7D4-8DB854373E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3" name="Line 145">
                    <a:extLst>
                      <a:ext uri="{FF2B5EF4-FFF2-40B4-BE49-F238E27FC236}">
                        <a16:creationId xmlns:a16="http://schemas.microsoft.com/office/drawing/2014/main" id="{B5561CEE-49C3-42B6-A5C4-7EB09F328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0" name="Line 146">
                  <a:extLst>
                    <a:ext uri="{FF2B5EF4-FFF2-40B4-BE49-F238E27FC236}">
                      <a16:creationId xmlns:a16="http://schemas.microsoft.com/office/drawing/2014/main" id="{A5B97C22-7293-4D29-8FF0-27F63253B2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4" name="Group 147">
                <a:extLst>
                  <a:ext uri="{FF2B5EF4-FFF2-40B4-BE49-F238E27FC236}">
                    <a16:creationId xmlns:a16="http://schemas.microsoft.com/office/drawing/2014/main" id="{706E5D20-FB1F-4215-933D-D44AFD9201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2350" y="5038725"/>
                <a:ext cx="808038" cy="735013"/>
                <a:chOff x="3426" y="2070"/>
                <a:chExt cx="509" cy="463"/>
              </a:xfrm>
            </p:grpSpPr>
            <p:sp>
              <p:nvSpPr>
                <p:cNvPr id="405" name="Rectangle 148">
                  <a:extLst>
                    <a:ext uri="{FF2B5EF4-FFF2-40B4-BE49-F238E27FC236}">
                      <a16:creationId xmlns:a16="http://schemas.microsoft.com/office/drawing/2014/main" id="{7BDFF931-A442-4309-832B-C32B6D1731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6" name="Line 149">
                  <a:extLst>
                    <a:ext uri="{FF2B5EF4-FFF2-40B4-BE49-F238E27FC236}">
                      <a16:creationId xmlns:a16="http://schemas.microsoft.com/office/drawing/2014/main" id="{87675242-9CB4-4878-B844-C3A3B80E77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7" name="Line 150">
                  <a:extLst>
                    <a:ext uri="{FF2B5EF4-FFF2-40B4-BE49-F238E27FC236}">
                      <a16:creationId xmlns:a16="http://schemas.microsoft.com/office/drawing/2014/main" id="{203B5773-098A-41D7-A4ED-A44ACC3F62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8" name="Line 151">
                  <a:extLst>
                    <a:ext uri="{FF2B5EF4-FFF2-40B4-BE49-F238E27FC236}">
                      <a16:creationId xmlns:a16="http://schemas.microsoft.com/office/drawing/2014/main" id="{3504AD6C-6113-42C5-864B-785677A904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09" name="Group 152">
                  <a:extLst>
                    <a:ext uri="{FF2B5EF4-FFF2-40B4-BE49-F238E27FC236}">
                      <a16:creationId xmlns:a16="http://schemas.microsoft.com/office/drawing/2014/main" id="{6E142F4B-EA23-46D1-8C1C-27A193F56DD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411" name="Line 153">
                    <a:extLst>
                      <a:ext uri="{FF2B5EF4-FFF2-40B4-BE49-F238E27FC236}">
                        <a16:creationId xmlns:a16="http://schemas.microsoft.com/office/drawing/2014/main" id="{96B479B5-2DD2-458D-84FF-4695DD81B4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2" name="Line 154">
                    <a:extLst>
                      <a:ext uri="{FF2B5EF4-FFF2-40B4-BE49-F238E27FC236}">
                        <a16:creationId xmlns:a16="http://schemas.microsoft.com/office/drawing/2014/main" id="{823021FE-CC02-437E-B83B-E79AD85146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3" name="Line 155">
                    <a:extLst>
                      <a:ext uri="{FF2B5EF4-FFF2-40B4-BE49-F238E27FC236}">
                        <a16:creationId xmlns:a16="http://schemas.microsoft.com/office/drawing/2014/main" id="{B7A9537D-45A9-498B-A333-04B37EABB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0" name="Line 156">
                  <a:extLst>
                    <a:ext uri="{FF2B5EF4-FFF2-40B4-BE49-F238E27FC236}">
                      <a16:creationId xmlns:a16="http://schemas.microsoft.com/office/drawing/2014/main" id="{D37DAA0E-87E4-4C85-B2C5-960D22F5C7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14" name="Group 157">
                <a:extLst>
                  <a:ext uri="{FF2B5EF4-FFF2-40B4-BE49-F238E27FC236}">
                    <a16:creationId xmlns:a16="http://schemas.microsoft.com/office/drawing/2014/main" id="{65C258B7-EFDB-4F4C-A30A-BE78DEE007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575" y="5038725"/>
                <a:ext cx="808038" cy="735013"/>
                <a:chOff x="3426" y="2070"/>
                <a:chExt cx="509" cy="463"/>
              </a:xfrm>
            </p:grpSpPr>
            <p:sp>
              <p:nvSpPr>
                <p:cNvPr id="415" name="Rectangle 158">
                  <a:extLst>
                    <a:ext uri="{FF2B5EF4-FFF2-40B4-BE49-F238E27FC236}">
                      <a16:creationId xmlns:a16="http://schemas.microsoft.com/office/drawing/2014/main" id="{2218800C-8F17-444E-A255-FABCA912E4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6" name="Line 159">
                  <a:extLst>
                    <a:ext uri="{FF2B5EF4-FFF2-40B4-BE49-F238E27FC236}">
                      <a16:creationId xmlns:a16="http://schemas.microsoft.com/office/drawing/2014/main" id="{8F4BE8DB-6936-42D9-B4B3-F6C92284C9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7" name="Line 160">
                  <a:extLst>
                    <a:ext uri="{FF2B5EF4-FFF2-40B4-BE49-F238E27FC236}">
                      <a16:creationId xmlns:a16="http://schemas.microsoft.com/office/drawing/2014/main" id="{F2302AD3-7FF8-49EF-BDE6-23595AE17A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8" name="Line 161">
                  <a:extLst>
                    <a:ext uri="{FF2B5EF4-FFF2-40B4-BE49-F238E27FC236}">
                      <a16:creationId xmlns:a16="http://schemas.microsoft.com/office/drawing/2014/main" id="{C166A6E9-513B-40FC-9AB6-69300AAA75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19" name="Group 162">
                  <a:extLst>
                    <a:ext uri="{FF2B5EF4-FFF2-40B4-BE49-F238E27FC236}">
                      <a16:creationId xmlns:a16="http://schemas.microsoft.com/office/drawing/2014/main" id="{4B4E9B9F-78F7-44D1-874B-2498712C91D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421" name="Line 163">
                    <a:extLst>
                      <a:ext uri="{FF2B5EF4-FFF2-40B4-BE49-F238E27FC236}">
                        <a16:creationId xmlns:a16="http://schemas.microsoft.com/office/drawing/2014/main" id="{44E13F5B-8E76-4DD1-B91B-2C8B74F0236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2" name="Line 164">
                    <a:extLst>
                      <a:ext uri="{FF2B5EF4-FFF2-40B4-BE49-F238E27FC236}">
                        <a16:creationId xmlns:a16="http://schemas.microsoft.com/office/drawing/2014/main" id="{BED8E601-2EA4-4B37-94A7-A6844DBCB0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3" name="Line 165">
                    <a:extLst>
                      <a:ext uri="{FF2B5EF4-FFF2-40B4-BE49-F238E27FC236}">
                        <a16:creationId xmlns:a16="http://schemas.microsoft.com/office/drawing/2014/main" id="{F51C820D-D003-46D8-B38F-654AE91460B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0" name="Line 166">
                  <a:extLst>
                    <a:ext uri="{FF2B5EF4-FFF2-40B4-BE49-F238E27FC236}">
                      <a16:creationId xmlns:a16="http://schemas.microsoft.com/office/drawing/2014/main" id="{C07437D9-F353-4910-AEF8-BE4A6A7C3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4" name="Line 167">
                <a:extLst>
                  <a:ext uri="{FF2B5EF4-FFF2-40B4-BE49-F238E27FC236}">
                    <a16:creationId xmlns:a16="http://schemas.microsoft.com/office/drawing/2014/main" id="{EE3BE140-6B62-4818-8E73-883AFC1509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3225800"/>
                <a:ext cx="427990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Line 168">
                <a:extLst>
                  <a:ext uri="{FF2B5EF4-FFF2-40B4-BE49-F238E27FC236}">
                    <a16:creationId xmlns:a16="http://schemas.microsoft.com/office/drawing/2014/main" id="{F9D9F940-4B5B-45EE-AF25-B608EF6A4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4127500"/>
                <a:ext cx="427990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Line 169">
                <a:extLst>
                  <a:ext uri="{FF2B5EF4-FFF2-40B4-BE49-F238E27FC236}">
                    <a16:creationId xmlns:a16="http://schemas.microsoft.com/office/drawing/2014/main" id="{C9FBC230-D9FD-4794-9633-09B180FA2B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5029200"/>
                <a:ext cx="427990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27" name="Group 174">
                <a:extLst>
                  <a:ext uri="{FF2B5EF4-FFF2-40B4-BE49-F238E27FC236}">
                    <a16:creationId xmlns:a16="http://schemas.microsoft.com/office/drawing/2014/main" id="{6ABB9533-9CDE-49BA-89F4-DACF021485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3500" y="5956300"/>
                <a:ext cx="5080000" cy="533400"/>
                <a:chOff x="1824" y="3672"/>
                <a:chExt cx="3200" cy="336"/>
              </a:xfrm>
            </p:grpSpPr>
            <p:grpSp>
              <p:nvGrpSpPr>
                <p:cNvPr id="428" name="Group 175">
                  <a:extLst>
                    <a:ext uri="{FF2B5EF4-FFF2-40B4-BE49-F238E27FC236}">
                      <a16:creationId xmlns:a16="http://schemas.microsoft.com/office/drawing/2014/main" id="{8258B992-00A3-4269-86A0-E283C11BA0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04" y="3672"/>
                  <a:ext cx="520" cy="336"/>
                  <a:chOff x="4848" y="3744"/>
                  <a:chExt cx="520" cy="336"/>
                </a:xfrm>
              </p:grpSpPr>
              <p:sp>
                <p:nvSpPr>
                  <p:cNvPr id="430" name="AutoShape 176">
                    <a:extLst>
                      <a:ext uri="{FF2B5EF4-FFF2-40B4-BE49-F238E27FC236}">
                        <a16:creationId xmlns:a16="http://schemas.microsoft.com/office/drawing/2014/main" id="{80F80AFD-C545-45BD-9AD4-FC2BA88F81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4848" y="3744"/>
                    <a:ext cx="336" cy="3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9900"/>
                  </a:solidFill>
                  <a:ln w="12700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" name="Line 177">
                    <a:extLst>
                      <a:ext uri="{FF2B5EF4-FFF2-40B4-BE49-F238E27FC236}">
                        <a16:creationId xmlns:a16="http://schemas.microsoft.com/office/drawing/2014/main" id="{404E8BCE-7DD3-403D-BAFB-20965CD808A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177" y="3912"/>
                    <a:ext cx="191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 type="oval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9" name="Line 178">
                  <a:extLst>
                    <a:ext uri="{FF2B5EF4-FFF2-40B4-BE49-F238E27FC236}">
                      <a16:creationId xmlns:a16="http://schemas.microsoft.com/office/drawing/2014/main" id="{74C4D29F-57C0-43DC-8626-EEC90A734F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4" y="3840"/>
                  <a:ext cx="2696" cy="0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32" name="Group 181">
                <a:extLst>
                  <a:ext uri="{FF2B5EF4-FFF2-40B4-BE49-F238E27FC236}">
                    <a16:creationId xmlns:a16="http://schemas.microsoft.com/office/drawing/2014/main" id="{8D471D34-C26A-4B34-AC50-E54EE892E4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29000" y="5867400"/>
                <a:ext cx="393700" cy="363538"/>
                <a:chOff x="2344" y="3696"/>
                <a:chExt cx="248" cy="229"/>
              </a:xfrm>
            </p:grpSpPr>
            <p:sp>
              <p:nvSpPr>
                <p:cNvPr id="433" name="Line 182">
                  <a:extLst>
                    <a:ext uri="{FF2B5EF4-FFF2-40B4-BE49-F238E27FC236}">
                      <a16:creationId xmlns:a16="http://schemas.microsoft.com/office/drawing/2014/main" id="{865CCB38-ECFC-4965-961F-8FDC782140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285" y="385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4" name="Line 183">
                  <a:extLst>
                    <a:ext uri="{FF2B5EF4-FFF2-40B4-BE49-F238E27FC236}">
                      <a16:creationId xmlns:a16="http://schemas.microsoft.com/office/drawing/2014/main" id="{A2240F7E-8D12-4304-83D3-BE57102D9D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3791"/>
                  <a:ext cx="9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5" name="Line 184">
                  <a:extLst>
                    <a:ext uri="{FF2B5EF4-FFF2-40B4-BE49-F238E27FC236}">
                      <a16:creationId xmlns:a16="http://schemas.microsoft.com/office/drawing/2014/main" id="{2DF2E6F7-5823-45BC-B115-BFB58DAE97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44" y="3791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6" name="Line 185">
                  <a:extLst>
                    <a:ext uri="{FF2B5EF4-FFF2-40B4-BE49-F238E27FC236}">
                      <a16:creationId xmlns:a16="http://schemas.microsoft.com/office/drawing/2014/main" id="{98E4B269-C1F5-419F-93C5-D6896EE964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3696"/>
                  <a:ext cx="96" cy="95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37" name="Group 186">
                <a:extLst>
                  <a:ext uri="{FF2B5EF4-FFF2-40B4-BE49-F238E27FC236}">
                    <a16:creationId xmlns:a16="http://schemas.microsoft.com/office/drawing/2014/main" id="{4A256409-4A45-4A03-83D0-56454170CA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0700" y="5867400"/>
                <a:ext cx="393700" cy="363538"/>
                <a:chOff x="2344" y="3696"/>
                <a:chExt cx="248" cy="229"/>
              </a:xfrm>
            </p:grpSpPr>
            <p:sp>
              <p:nvSpPr>
                <p:cNvPr id="438" name="Line 187">
                  <a:extLst>
                    <a:ext uri="{FF2B5EF4-FFF2-40B4-BE49-F238E27FC236}">
                      <a16:creationId xmlns:a16="http://schemas.microsoft.com/office/drawing/2014/main" id="{D5545FEC-FE60-4629-B8FE-2DE30E89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285" y="385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9" name="Line 188">
                  <a:extLst>
                    <a:ext uri="{FF2B5EF4-FFF2-40B4-BE49-F238E27FC236}">
                      <a16:creationId xmlns:a16="http://schemas.microsoft.com/office/drawing/2014/main" id="{A90F5219-2986-461B-9CC6-2AE7A995F4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3791"/>
                  <a:ext cx="9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" name="Line 189">
                  <a:extLst>
                    <a:ext uri="{FF2B5EF4-FFF2-40B4-BE49-F238E27FC236}">
                      <a16:creationId xmlns:a16="http://schemas.microsoft.com/office/drawing/2014/main" id="{10103A5D-1FDC-4DDA-879B-C3D5B8639E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44" y="3791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" name="Line 190">
                  <a:extLst>
                    <a:ext uri="{FF2B5EF4-FFF2-40B4-BE49-F238E27FC236}">
                      <a16:creationId xmlns:a16="http://schemas.microsoft.com/office/drawing/2014/main" id="{D7BF2F25-49C1-4EA5-AC51-DA4E8C4C13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3696"/>
                  <a:ext cx="96" cy="95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42" name="Group 191">
                <a:extLst>
                  <a:ext uri="{FF2B5EF4-FFF2-40B4-BE49-F238E27FC236}">
                    <a16:creationId xmlns:a16="http://schemas.microsoft.com/office/drawing/2014/main" id="{735E2801-6AE3-42A2-A1F8-5063437903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45100" y="5867400"/>
                <a:ext cx="393700" cy="363538"/>
                <a:chOff x="2344" y="3696"/>
                <a:chExt cx="248" cy="229"/>
              </a:xfrm>
            </p:grpSpPr>
            <p:sp>
              <p:nvSpPr>
                <p:cNvPr id="443" name="Line 192">
                  <a:extLst>
                    <a:ext uri="{FF2B5EF4-FFF2-40B4-BE49-F238E27FC236}">
                      <a16:creationId xmlns:a16="http://schemas.microsoft.com/office/drawing/2014/main" id="{F9CC57EC-D47D-4721-965A-4F395ED116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285" y="385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4" name="Line 193">
                  <a:extLst>
                    <a:ext uri="{FF2B5EF4-FFF2-40B4-BE49-F238E27FC236}">
                      <a16:creationId xmlns:a16="http://schemas.microsoft.com/office/drawing/2014/main" id="{577116AF-98BB-43ED-B167-741632A4F7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3791"/>
                  <a:ext cx="9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5" name="Line 194">
                  <a:extLst>
                    <a:ext uri="{FF2B5EF4-FFF2-40B4-BE49-F238E27FC236}">
                      <a16:creationId xmlns:a16="http://schemas.microsoft.com/office/drawing/2014/main" id="{B8A86EF9-EB87-4757-8D44-BDB352A10B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44" y="3791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6" name="Line 195">
                  <a:extLst>
                    <a:ext uri="{FF2B5EF4-FFF2-40B4-BE49-F238E27FC236}">
                      <a16:creationId xmlns:a16="http://schemas.microsoft.com/office/drawing/2014/main" id="{B36A1FC3-B67C-4968-9831-9637518CB1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3696"/>
                  <a:ext cx="96" cy="95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47" name="Group 196">
                <a:extLst>
                  <a:ext uri="{FF2B5EF4-FFF2-40B4-BE49-F238E27FC236}">
                    <a16:creationId xmlns:a16="http://schemas.microsoft.com/office/drawing/2014/main" id="{8CDD95E5-FEB3-45DB-ABEE-18DE106FC8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59500" y="5867400"/>
                <a:ext cx="393700" cy="363538"/>
                <a:chOff x="2344" y="3696"/>
                <a:chExt cx="248" cy="229"/>
              </a:xfrm>
            </p:grpSpPr>
            <p:sp>
              <p:nvSpPr>
                <p:cNvPr id="448" name="Line 197">
                  <a:extLst>
                    <a:ext uri="{FF2B5EF4-FFF2-40B4-BE49-F238E27FC236}">
                      <a16:creationId xmlns:a16="http://schemas.microsoft.com/office/drawing/2014/main" id="{2A664DEE-8BBE-420E-8996-66B20FC6D8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285" y="385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9" name="Line 198">
                  <a:extLst>
                    <a:ext uri="{FF2B5EF4-FFF2-40B4-BE49-F238E27FC236}">
                      <a16:creationId xmlns:a16="http://schemas.microsoft.com/office/drawing/2014/main" id="{ECF2DB71-94EA-4E71-AB60-BFFDEFDD12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3791"/>
                  <a:ext cx="9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0" name="Line 199">
                  <a:extLst>
                    <a:ext uri="{FF2B5EF4-FFF2-40B4-BE49-F238E27FC236}">
                      <a16:creationId xmlns:a16="http://schemas.microsoft.com/office/drawing/2014/main" id="{A37DD3B8-B21D-41EC-95DF-54D433C464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44" y="3791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" name="Line 200">
                  <a:extLst>
                    <a:ext uri="{FF2B5EF4-FFF2-40B4-BE49-F238E27FC236}">
                      <a16:creationId xmlns:a16="http://schemas.microsoft.com/office/drawing/2014/main" id="{FFB1F9E4-2192-4921-8F4F-F52D8574B5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3696"/>
                  <a:ext cx="96" cy="95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55" name="TextBox 454">
            <a:extLst>
              <a:ext uri="{FF2B5EF4-FFF2-40B4-BE49-F238E27FC236}">
                <a16:creationId xmlns:a16="http://schemas.microsoft.com/office/drawing/2014/main" id="{93263DD9-DA73-437C-9A8F-BFE410EBF57A}"/>
              </a:ext>
            </a:extLst>
          </p:cNvPr>
          <p:cNvSpPr txBox="1"/>
          <p:nvPr/>
        </p:nvSpPr>
        <p:spPr>
          <a:xfrm>
            <a:off x="4329029" y="1128050"/>
            <a:ext cx="310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Electrons to voltage conversion</a:t>
            </a: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32EE4721-2744-478D-9C77-B0C76F343736}"/>
              </a:ext>
            </a:extLst>
          </p:cNvPr>
          <p:cNvSpPr txBox="1"/>
          <p:nvPr/>
        </p:nvSpPr>
        <p:spPr>
          <a:xfrm>
            <a:off x="946108" y="1130840"/>
            <a:ext cx="212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Photons to electrons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E0F41EDF-73CC-4494-81DF-0C023A8106DA}"/>
              </a:ext>
            </a:extLst>
          </p:cNvPr>
          <p:cNvSpPr txBox="1"/>
          <p:nvPr/>
        </p:nvSpPr>
        <p:spPr>
          <a:xfrm>
            <a:off x="9080313" y="1128050"/>
            <a:ext cx="2255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Voltages to gray levels</a:t>
            </a:r>
          </a:p>
        </p:txBody>
      </p:sp>
      <p:pic>
        <p:nvPicPr>
          <p:cNvPr id="458" name="Picture 457">
            <a:extLst>
              <a:ext uri="{FF2B5EF4-FFF2-40B4-BE49-F238E27FC236}">
                <a16:creationId xmlns:a16="http://schemas.microsoft.com/office/drawing/2014/main" id="{54C0A596-5892-4CE8-A989-16FE992FC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477" y="4426218"/>
            <a:ext cx="1179519" cy="1673055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9960F654-7309-4835-A1B3-9C305B02B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794" y="2148323"/>
            <a:ext cx="2279568" cy="3088085"/>
          </a:xfrm>
          <a:prstGeom prst="rect">
            <a:avLst/>
          </a:prstGeom>
        </p:spPr>
      </p:pic>
      <p:sp>
        <p:nvSpPr>
          <p:cNvPr id="460" name="TextBox 459">
            <a:extLst>
              <a:ext uri="{FF2B5EF4-FFF2-40B4-BE49-F238E27FC236}">
                <a16:creationId xmlns:a16="http://schemas.microsoft.com/office/drawing/2014/main" id="{F7532A6B-9AB4-4302-AB14-60E16C18CFBD}"/>
              </a:ext>
            </a:extLst>
          </p:cNvPr>
          <p:cNvSpPr txBox="1"/>
          <p:nvPr/>
        </p:nvSpPr>
        <p:spPr>
          <a:xfrm>
            <a:off x="9984178" y="161948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ADC</a:t>
            </a:r>
          </a:p>
        </p:txBody>
      </p:sp>
    </p:spTree>
    <p:extLst>
      <p:ext uri="{BB962C8B-B14F-4D97-AF65-F5344CB8AC3E}">
        <p14:creationId xmlns:p14="http://schemas.microsoft.com/office/powerpoint/2010/main" val="2421647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4DBB3-63F7-4957-8C9D-F824BAA67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55" y="62587"/>
            <a:ext cx="10972800" cy="639762"/>
          </a:xfrm>
        </p:spPr>
        <p:txBody>
          <a:bodyPr/>
          <a:lstStyle/>
          <a:p>
            <a:r>
              <a:rPr lang="en-US" dirty="0"/>
              <a:t>Sources of noise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BDF1E9-13D2-48E5-B2FB-EA0F31BF12C9}"/>
              </a:ext>
            </a:extLst>
          </p:cNvPr>
          <p:cNvCxnSpPr/>
          <p:nvPr/>
        </p:nvCxnSpPr>
        <p:spPr>
          <a:xfrm>
            <a:off x="4329029" y="987919"/>
            <a:ext cx="0" cy="57207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1009B9-15EB-46B1-A1D5-27B12051D572}"/>
              </a:ext>
            </a:extLst>
          </p:cNvPr>
          <p:cNvCxnSpPr/>
          <p:nvPr/>
        </p:nvCxnSpPr>
        <p:spPr>
          <a:xfrm>
            <a:off x="8372809" y="987919"/>
            <a:ext cx="0" cy="57207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5ACAF3-FE58-4E73-BFA3-A2CE6775E9E0}"/>
              </a:ext>
            </a:extLst>
          </p:cNvPr>
          <p:cNvSpPr txBox="1"/>
          <p:nvPr/>
        </p:nvSpPr>
        <p:spPr>
          <a:xfrm>
            <a:off x="970262" y="1370602"/>
            <a:ext cx="212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Photons to electrons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FF2C22-A8FD-4D88-AC3C-B94226820422}"/>
              </a:ext>
            </a:extLst>
          </p:cNvPr>
          <p:cNvGrpSpPr/>
          <p:nvPr/>
        </p:nvGrpSpPr>
        <p:grpSpPr>
          <a:xfrm>
            <a:off x="167157" y="4527449"/>
            <a:ext cx="3874932" cy="1714563"/>
            <a:chOff x="435456" y="1447789"/>
            <a:chExt cx="3874932" cy="17145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C1BA1F-1BDC-4607-A653-375BB9D13DBA}"/>
                </a:ext>
              </a:extLst>
            </p:cNvPr>
            <p:cNvSpPr txBox="1"/>
            <p:nvPr/>
          </p:nvSpPr>
          <p:spPr>
            <a:xfrm>
              <a:off x="435456" y="1447789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Quantum Efficiency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812695-C907-435B-A0F4-DF0946037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216" y="1983819"/>
              <a:ext cx="1787056" cy="117853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8886459-41D2-4945-A80B-E5F986B1372C}"/>
                    </a:ext>
                  </a:extLst>
                </p:cNvPr>
                <p:cNvSpPr txBox="1"/>
                <p:nvPr/>
              </p:nvSpPr>
              <p:spPr>
                <a:xfrm>
                  <a:off x="2526223" y="2286790"/>
                  <a:ext cx="1784165" cy="5725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𝑄𝐸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electrons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photons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8886459-41D2-4945-A80B-E5F986B13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223" y="2286790"/>
                  <a:ext cx="1784165" cy="5725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EBE06D-C13B-4E4F-983D-23BFB40FE685}"/>
              </a:ext>
            </a:extLst>
          </p:cNvPr>
          <p:cNvGrpSpPr/>
          <p:nvPr/>
        </p:nvGrpSpPr>
        <p:grpSpPr>
          <a:xfrm>
            <a:off x="4352662" y="1387221"/>
            <a:ext cx="4352061" cy="2089070"/>
            <a:chOff x="4329029" y="1128050"/>
            <a:chExt cx="4352061" cy="20890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A1F252-05CB-4D14-BE49-E42C9BF898E7}"/>
                </a:ext>
              </a:extLst>
            </p:cNvPr>
            <p:cNvSpPr txBox="1"/>
            <p:nvPr/>
          </p:nvSpPr>
          <p:spPr>
            <a:xfrm>
              <a:off x="4329029" y="1128050"/>
              <a:ext cx="3104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Electrons to voltage conversion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EEE021-FA12-48DA-B986-3215583BC657}"/>
                </a:ext>
              </a:extLst>
            </p:cNvPr>
            <p:cNvSpPr txBox="1"/>
            <p:nvPr/>
          </p:nvSpPr>
          <p:spPr>
            <a:xfrm>
              <a:off x="4415608" y="1419307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Dark current noise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FA359A-93C5-4667-A90F-F343566E3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2866" y="1896680"/>
              <a:ext cx="1832305" cy="13204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1066D2-F334-4821-BC62-F308F5BFA7F2}"/>
                </a:ext>
              </a:extLst>
            </p:cNvPr>
            <p:cNvSpPr txBox="1"/>
            <p:nvPr/>
          </p:nvSpPr>
          <p:spPr>
            <a:xfrm>
              <a:off x="5730120" y="2239359"/>
              <a:ext cx="2950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Thermally generated 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electrons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ADD565-B9CE-460C-B77D-DA698DBF0582}"/>
              </a:ext>
            </a:extLst>
          </p:cNvPr>
          <p:cNvGrpSpPr/>
          <p:nvPr/>
        </p:nvGrpSpPr>
        <p:grpSpPr>
          <a:xfrm>
            <a:off x="4415608" y="4461033"/>
            <a:ext cx="4664513" cy="2247630"/>
            <a:chOff x="4382457" y="4026594"/>
            <a:chExt cx="4664513" cy="22476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105700F-5A42-4A04-A8C9-2C9DE9ADD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5608" y="4603161"/>
              <a:ext cx="2302353" cy="167106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4DED7B-3909-41DC-8A59-73F730E91267}"/>
                </a:ext>
              </a:extLst>
            </p:cNvPr>
            <p:cNvSpPr txBox="1"/>
            <p:nvPr/>
          </p:nvSpPr>
          <p:spPr>
            <a:xfrm>
              <a:off x="4382457" y="4026594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Full-well capacity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FA7D8D-4F2B-400B-96F4-947B5EC211F6}"/>
                </a:ext>
              </a:extLst>
            </p:cNvPr>
            <p:cNvSpPr txBox="1"/>
            <p:nvPr/>
          </p:nvSpPr>
          <p:spPr>
            <a:xfrm>
              <a:off x="6096000" y="5293963"/>
              <a:ext cx="295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Image saturation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7E02A46-B06C-456F-ADC9-0F287DF18530}"/>
              </a:ext>
            </a:extLst>
          </p:cNvPr>
          <p:cNvGrpSpPr/>
          <p:nvPr/>
        </p:nvGrpSpPr>
        <p:grpSpPr>
          <a:xfrm>
            <a:off x="8440693" y="1384889"/>
            <a:ext cx="4776070" cy="2148778"/>
            <a:chOff x="8410713" y="1128050"/>
            <a:chExt cx="4776070" cy="214877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A4289B-61C6-450A-B25B-44341D252376}"/>
                </a:ext>
              </a:extLst>
            </p:cNvPr>
            <p:cNvSpPr txBox="1"/>
            <p:nvPr/>
          </p:nvSpPr>
          <p:spPr>
            <a:xfrm>
              <a:off x="9080313" y="1128050"/>
              <a:ext cx="2255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Voltages to gray levels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E4C98A-9D08-46EC-9324-B26B17FDBE37}"/>
                </a:ext>
              </a:extLst>
            </p:cNvPr>
            <p:cNvSpPr txBox="1"/>
            <p:nvPr/>
          </p:nvSpPr>
          <p:spPr>
            <a:xfrm>
              <a:off x="8410713" y="1447789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Read noise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2B25089-941A-4590-9DCF-3556779EC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927" y="1925682"/>
              <a:ext cx="2048991" cy="135114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AC6101-4A23-43C8-A269-A599EB7388B5}"/>
                </a:ext>
              </a:extLst>
            </p:cNvPr>
            <p:cNvSpPr txBox="1"/>
            <p:nvPr/>
          </p:nvSpPr>
          <p:spPr>
            <a:xfrm>
              <a:off x="9420490" y="2222700"/>
              <a:ext cx="3766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Thermal noise in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read-out circuitry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1F843E-C9FF-4724-A111-459A725087DA}"/>
              </a:ext>
            </a:extLst>
          </p:cNvPr>
          <p:cNvGrpSpPr/>
          <p:nvPr/>
        </p:nvGrpSpPr>
        <p:grpSpPr>
          <a:xfrm>
            <a:off x="8358730" y="4527449"/>
            <a:ext cx="4828053" cy="1591539"/>
            <a:chOff x="8358729" y="4024155"/>
            <a:chExt cx="4828053" cy="159153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BCB3A6-64D1-472C-B0A6-2B30B0560958}"/>
                </a:ext>
              </a:extLst>
            </p:cNvPr>
            <p:cNvSpPr txBox="1"/>
            <p:nvPr/>
          </p:nvSpPr>
          <p:spPr>
            <a:xfrm>
              <a:off x="8358729" y="4024155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Systematic noise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12F7A6-EC67-475C-8213-BFFE159D1C66}"/>
                </a:ext>
              </a:extLst>
            </p:cNvPr>
            <p:cNvSpPr txBox="1"/>
            <p:nvPr/>
          </p:nvSpPr>
          <p:spPr>
            <a:xfrm>
              <a:off x="8372809" y="4547449"/>
              <a:ext cx="37662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Fixed-pattern noise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Pixel readout non-uniformity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Hot-pixels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B8DE82-277C-4326-8143-AF89BEFA3223}"/>
                </a:ext>
              </a:extLst>
            </p:cNvPr>
            <p:cNvSpPr txBox="1"/>
            <p:nvPr/>
          </p:nvSpPr>
          <p:spPr>
            <a:xfrm>
              <a:off x="9420489" y="5246362"/>
              <a:ext cx="3766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92D050"/>
                  </a:solidFill>
                </a:rPr>
                <a:t>Ignore for now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764CCBD-09BB-49CE-A7EE-CAC2993065CC}"/>
              </a:ext>
            </a:extLst>
          </p:cNvPr>
          <p:cNvGrpSpPr/>
          <p:nvPr/>
        </p:nvGrpSpPr>
        <p:grpSpPr>
          <a:xfrm>
            <a:off x="156476" y="1925283"/>
            <a:ext cx="4263172" cy="2392568"/>
            <a:chOff x="132322" y="3408034"/>
            <a:chExt cx="4263172" cy="239256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D3CD5C-F38A-482A-9C69-C95CBF4B974B}"/>
                </a:ext>
              </a:extLst>
            </p:cNvPr>
            <p:cNvSpPr txBox="1"/>
            <p:nvPr/>
          </p:nvSpPr>
          <p:spPr>
            <a:xfrm>
              <a:off x="218888" y="3408034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Photon shot noise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6810C21-CE93-45A9-B91D-C0094B623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14"/>
            <a:stretch/>
          </p:blipFill>
          <p:spPr>
            <a:xfrm>
              <a:off x="132322" y="4213684"/>
              <a:ext cx="2939496" cy="158691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5C1FD4-D64D-4468-8667-C7EDAA1B6A01}"/>
                </a:ext>
              </a:extLst>
            </p:cNvPr>
            <p:cNvSpPr txBox="1"/>
            <p:nvPr/>
          </p:nvSpPr>
          <p:spPr>
            <a:xfrm>
              <a:off x="2965295" y="4584383"/>
              <a:ext cx="1430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Quantum nature of light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062CAC9-4DBD-4630-9385-0782477191BD}"/>
                </a:ext>
              </a:extLst>
            </p:cNvPr>
            <p:cNvSpPr txBox="1"/>
            <p:nvPr/>
          </p:nvSpPr>
          <p:spPr>
            <a:xfrm>
              <a:off x="212819" y="3795676"/>
              <a:ext cx="135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Expectation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64587B-B2EB-4539-A52E-73B76D426476}"/>
                </a:ext>
              </a:extLst>
            </p:cNvPr>
            <p:cNvSpPr txBox="1"/>
            <p:nvPr/>
          </p:nvSpPr>
          <p:spPr>
            <a:xfrm>
              <a:off x="2008963" y="3826042"/>
              <a:ext cx="135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Reality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F6ABF4A-29F1-42C7-98D9-B460F7E256FB}"/>
              </a:ext>
            </a:extLst>
          </p:cNvPr>
          <p:cNvGrpSpPr/>
          <p:nvPr/>
        </p:nvGrpSpPr>
        <p:grpSpPr>
          <a:xfrm>
            <a:off x="4661776" y="149337"/>
            <a:ext cx="821919" cy="839134"/>
            <a:chOff x="4897967" y="97367"/>
            <a:chExt cx="821919" cy="839134"/>
          </a:xfrm>
        </p:grpSpPr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CDEA1197-1240-446E-9FD0-8BFE9D23229F}"/>
                </a:ext>
              </a:extLst>
            </p:cNvPr>
            <p:cNvSpPr/>
            <p:nvPr/>
          </p:nvSpPr>
          <p:spPr>
            <a:xfrm flipV="1">
              <a:off x="4897967" y="97367"/>
              <a:ext cx="821919" cy="839134"/>
            </a:xfrm>
            <a:prstGeom prst="arc">
              <a:avLst>
                <a:gd name="adj1" fmla="val 10925727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D3B51E-C4AC-419A-A021-E794457651CB}"/>
                </a:ext>
              </a:extLst>
            </p:cNvPr>
            <p:cNvSpPr/>
            <p:nvPr/>
          </p:nvSpPr>
          <p:spPr>
            <a:xfrm>
              <a:off x="5194300" y="79957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2221911-BBA1-4276-BC7F-5C408BF3EA02}"/>
                </a:ext>
              </a:extLst>
            </p:cNvPr>
            <p:cNvSpPr/>
            <p:nvPr/>
          </p:nvSpPr>
          <p:spPr>
            <a:xfrm>
              <a:off x="5308926" y="81288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6EE35BA-9626-458C-830C-E945FCA3F283}"/>
                </a:ext>
              </a:extLst>
            </p:cNvPr>
            <p:cNvSpPr/>
            <p:nvPr/>
          </p:nvSpPr>
          <p:spPr>
            <a:xfrm>
              <a:off x="5414759" y="77317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97C8732-7D57-4DB0-AA50-85E1073A1C2C}"/>
                </a:ext>
              </a:extLst>
            </p:cNvPr>
            <p:cNvSpPr/>
            <p:nvPr/>
          </p:nvSpPr>
          <p:spPr>
            <a:xfrm>
              <a:off x="5499588" y="707313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F3C9506-51F6-44D4-9E27-342F2B41376A}"/>
                </a:ext>
              </a:extLst>
            </p:cNvPr>
            <p:cNvSpPr/>
            <p:nvPr/>
          </p:nvSpPr>
          <p:spPr>
            <a:xfrm>
              <a:off x="5094653" y="757428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361B44F-C14B-4D0C-82D0-E00510AACDE8}"/>
                </a:ext>
              </a:extLst>
            </p:cNvPr>
            <p:cNvSpPr/>
            <p:nvPr/>
          </p:nvSpPr>
          <p:spPr>
            <a:xfrm>
              <a:off x="4999403" y="69811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7EBF3DC-4482-4755-86AF-013D8F47E3CF}"/>
                </a:ext>
              </a:extLst>
            </p:cNvPr>
            <p:cNvSpPr/>
            <p:nvPr/>
          </p:nvSpPr>
          <p:spPr>
            <a:xfrm>
              <a:off x="4946648" y="59559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0AB0E2-0A00-4B83-B225-71E18E6656CA}"/>
                </a:ext>
              </a:extLst>
            </p:cNvPr>
            <p:cNvSpPr/>
            <p:nvPr/>
          </p:nvSpPr>
          <p:spPr>
            <a:xfrm>
              <a:off x="4914736" y="49307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492EB8F-962F-4414-8D1C-35FC265F95DA}"/>
                </a:ext>
              </a:extLst>
            </p:cNvPr>
            <p:cNvSpPr/>
            <p:nvPr/>
          </p:nvSpPr>
          <p:spPr>
            <a:xfrm>
              <a:off x="5586372" y="61364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B688808-E083-4441-B742-4BA063DD54AC}"/>
                </a:ext>
              </a:extLst>
            </p:cNvPr>
            <p:cNvSpPr/>
            <p:nvPr/>
          </p:nvSpPr>
          <p:spPr>
            <a:xfrm>
              <a:off x="5620399" y="50121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C1DA1FE-8D78-4D3C-AFB2-FBDD20FDB18E}"/>
                </a:ext>
              </a:extLst>
            </p:cNvPr>
            <p:cNvSpPr/>
            <p:nvPr/>
          </p:nvSpPr>
          <p:spPr>
            <a:xfrm>
              <a:off x="5142850" y="69821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9D591F1-59E4-42E2-87EC-A6A3D30383C5}"/>
                </a:ext>
              </a:extLst>
            </p:cNvPr>
            <p:cNvSpPr/>
            <p:nvPr/>
          </p:nvSpPr>
          <p:spPr>
            <a:xfrm>
              <a:off x="5363309" y="67181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7E7B8A6-75A7-4A66-A607-06828337E1E1}"/>
                </a:ext>
              </a:extLst>
            </p:cNvPr>
            <p:cNvSpPr/>
            <p:nvPr/>
          </p:nvSpPr>
          <p:spPr>
            <a:xfrm>
              <a:off x="5448138" y="605953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0F84E95-C1EB-4A90-BB15-F235F25EF56D}"/>
                </a:ext>
              </a:extLst>
            </p:cNvPr>
            <p:cNvSpPr/>
            <p:nvPr/>
          </p:nvSpPr>
          <p:spPr>
            <a:xfrm>
              <a:off x="5043203" y="59680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BA9358-4FBC-4C48-8573-8E16BF20EAE2}"/>
                </a:ext>
              </a:extLst>
            </p:cNvPr>
            <p:cNvSpPr/>
            <p:nvPr/>
          </p:nvSpPr>
          <p:spPr>
            <a:xfrm>
              <a:off x="5424362" y="511168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25BE0DA-DBA1-408E-B5E3-4D15A419896C}"/>
                </a:ext>
              </a:extLst>
            </p:cNvPr>
            <p:cNvSpPr/>
            <p:nvPr/>
          </p:nvSpPr>
          <p:spPr>
            <a:xfrm>
              <a:off x="5249167" y="675399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857A47A-F5A3-4365-8218-F75DA8248B32}"/>
                </a:ext>
              </a:extLst>
            </p:cNvPr>
            <p:cNvSpPr/>
            <p:nvPr/>
          </p:nvSpPr>
          <p:spPr>
            <a:xfrm>
              <a:off x="5534922" y="51228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869F57D-B709-4BB6-AB3E-D4042AFD3CB5}"/>
                </a:ext>
              </a:extLst>
            </p:cNvPr>
            <p:cNvSpPr/>
            <p:nvPr/>
          </p:nvSpPr>
          <p:spPr>
            <a:xfrm>
              <a:off x="5115986" y="57341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1A364E-DA37-47E6-B092-A868EB48EDF8}"/>
                </a:ext>
              </a:extLst>
            </p:cNvPr>
            <p:cNvSpPr/>
            <p:nvPr/>
          </p:nvSpPr>
          <p:spPr>
            <a:xfrm>
              <a:off x="5215873" y="586850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2EC4F98-9000-41C1-9EF2-41503C67E144}"/>
                </a:ext>
              </a:extLst>
            </p:cNvPr>
            <p:cNvSpPr/>
            <p:nvPr/>
          </p:nvSpPr>
          <p:spPr>
            <a:xfrm>
              <a:off x="5315922" y="586850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2CB603-91E2-4B97-81BF-3FD75BF5CDB8}"/>
                </a:ext>
              </a:extLst>
            </p:cNvPr>
            <p:cNvSpPr/>
            <p:nvPr/>
          </p:nvSpPr>
          <p:spPr>
            <a:xfrm>
              <a:off x="5315760" y="50121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9D73B8A-F87B-499D-AC9F-3D8FE4257BA7}"/>
                </a:ext>
              </a:extLst>
            </p:cNvPr>
            <p:cNvSpPr/>
            <p:nvPr/>
          </p:nvSpPr>
          <p:spPr>
            <a:xfrm>
              <a:off x="5213023" y="482029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886785D-93B0-4EFC-A0CC-67B6AD99CD6D}"/>
                </a:ext>
              </a:extLst>
            </p:cNvPr>
            <p:cNvSpPr/>
            <p:nvPr/>
          </p:nvSpPr>
          <p:spPr>
            <a:xfrm>
              <a:off x="4998019" y="49549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7E887AD-8C11-4B7D-A3EC-F842060D5C99}"/>
                </a:ext>
              </a:extLst>
            </p:cNvPr>
            <p:cNvSpPr/>
            <p:nvPr/>
          </p:nvSpPr>
          <p:spPr>
            <a:xfrm>
              <a:off x="5100516" y="46969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E1080D8-FA15-400E-86A5-7AAA55D76612}"/>
                </a:ext>
              </a:extLst>
            </p:cNvPr>
            <p:cNvSpPr/>
            <p:nvPr/>
          </p:nvSpPr>
          <p:spPr>
            <a:xfrm>
              <a:off x="5300296" y="133919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588119B-C7ED-4141-A1DF-928C23AE2A66}"/>
                </a:ext>
              </a:extLst>
            </p:cNvPr>
            <p:cNvGrpSpPr/>
            <p:nvPr/>
          </p:nvGrpSpPr>
          <p:grpSpPr>
            <a:xfrm>
              <a:off x="5175562" y="204747"/>
              <a:ext cx="294553" cy="258514"/>
              <a:chOff x="5175562" y="251312"/>
              <a:chExt cx="294553" cy="258514"/>
            </a:xfrm>
          </p:grpSpPr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53D4E619-C6CD-4FC6-9025-DFC4C74EFC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562" y="263781"/>
                <a:ext cx="147209" cy="1983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D50126A8-FF1F-414A-988A-EB314069F1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4770" y="268013"/>
                <a:ext cx="4988" cy="2418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9F3B8403-A7A1-4184-9CB7-E3DDDCEE2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7667" y="251312"/>
                <a:ext cx="142448" cy="1967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E4460FB-C296-46DC-A2EC-05EECDF5796F}"/>
              </a:ext>
            </a:extLst>
          </p:cNvPr>
          <p:cNvGrpSpPr/>
          <p:nvPr/>
        </p:nvGrpSpPr>
        <p:grpSpPr>
          <a:xfrm>
            <a:off x="6604724" y="192026"/>
            <a:ext cx="821919" cy="801056"/>
            <a:chOff x="5966396" y="135444"/>
            <a:chExt cx="821919" cy="801056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7CA1AF9-798F-480D-B73A-0FD6E9ECCEA5}"/>
                </a:ext>
              </a:extLst>
            </p:cNvPr>
            <p:cNvSpPr/>
            <p:nvPr/>
          </p:nvSpPr>
          <p:spPr>
            <a:xfrm flipV="1">
              <a:off x="5966396" y="153538"/>
              <a:ext cx="821919" cy="782962"/>
            </a:xfrm>
            <a:prstGeom prst="arc">
              <a:avLst>
                <a:gd name="adj1" fmla="val 10925727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6167055-C516-4728-A3A7-282BF44FFD66}"/>
                </a:ext>
              </a:extLst>
            </p:cNvPr>
            <p:cNvSpPr/>
            <p:nvPr/>
          </p:nvSpPr>
          <p:spPr>
            <a:xfrm>
              <a:off x="6269320" y="80810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838059E-D935-4F9B-9EED-2E07A10B0367}"/>
                </a:ext>
              </a:extLst>
            </p:cNvPr>
            <p:cNvSpPr/>
            <p:nvPr/>
          </p:nvSpPr>
          <p:spPr>
            <a:xfrm>
              <a:off x="6383946" y="821416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C062EE8-7248-4720-AFAA-D430F79FFB74}"/>
                </a:ext>
              </a:extLst>
            </p:cNvPr>
            <p:cNvSpPr/>
            <p:nvPr/>
          </p:nvSpPr>
          <p:spPr>
            <a:xfrm>
              <a:off x="6489779" y="781709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724AFE8-E1FC-4C10-9495-211861DFB512}"/>
                </a:ext>
              </a:extLst>
            </p:cNvPr>
            <p:cNvSpPr/>
            <p:nvPr/>
          </p:nvSpPr>
          <p:spPr>
            <a:xfrm>
              <a:off x="6574608" y="71584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56E4EE-FC1E-475C-9726-F3341F99A1E1}"/>
                </a:ext>
              </a:extLst>
            </p:cNvPr>
            <p:cNvSpPr/>
            <p:nvPr/>
          </p:nvSpPr>
          <p:spPr>
            <a:xfrm>
              <a:off x="6169673" y="765960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5ED4152-89E5-4446-A302-D69E944FE01F}"/>
                </a:ext>
              </a:extLst>
            </p:cNvPr>
            <p:cNvSpPr/>
            <p:nvPr/>
          </p:nvSpPr>
          <p:spPr>
            <a:xfrm>
              <a:off x="6074423" y="70664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DDEA8B9-2F22-4B6A-BA53-4D8DB2C44289}"/>
                </a:ext>
              </a:extLst>
            </p:cNvPr>
            <p:cNvSpPr/>
            <p:nvPr/>
          </p:nvSpPr>
          <p:spPr>
            <a:xfrm>
              <a:off x="6021668" y="60412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8C0C62B-81B1-45B8-9C40-FE15876CDD62}"/>
                </a:ext>
              </a:extLst>
            </p:cNvPr>
            <p:cNvSpPr/>
            <p:nvPr/>
          </p:nvSpPr>
          <p:spPr>
            <a:xfrm>
              <a:off x="5989756" y="50160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E5EFEC7-515B-48C1-A790-574D6F65686F}"/>
                </a:ext>
              </a:extLst>
            </p:cNvPr>
            <p:cNvSpPr/>
            <p:nvPr/>
          </p:nvSpPr>
          <p:spPr>
            <a:xfrm>
              <a:off x="6661392" y="622174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EACA338-F226-4BEE-8211-5658EB73B668}"/>
                </a:ext>
              </a:extLst>
            </p:cNvPr>
            <p:cNvSpPr/>
            <p:nvPr/>
          </p:nvSpPr>
          <p:spPr>
            <a:xfrm>
              <a:off x="6695419" y="50974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B9F2E0A-7E12-49BF-ACC5-77801BD5A802}"/>
                </a:ext>
              </a:extLst>
            </p:cNvPr>
            <p:cNvSpPr/>
            <p:nvPr/>
          </p:nvSpPr>
          <p:spPr>
            <a:xfrm>
              <a:off x="6217870" y="70674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FA0EE88-5F87-45DF-9868-E3595A10FEB0}"/>
                </a:ext>
              </a:extLst>
            </p:cNvPr>
            <p:cNvSpPr/>
            <p:nvPr/>
          </p:nvSpPr>
          <p:spPr>
            <a:xfrm>
              <a:off x="6438329" y="680349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89796D3-E1A6-403E-A9C2-45C06572C28B}"/>
                </a:ext>
              </a:extLst>
            </p:cNvPr>
            <p:cNvSpPr/>
            <p:nvPr/>
          </p:nvSpPr>
          <p:spPr>
            <a:xfrm>
              <a:off x="6523158" y="61448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0EE7CF3-8A3F-4571-97A7-492BCAC88F75}"/>
                </a:ext>
              </a:extLst>
            </p:cNvPr>
            <p:cNvSpPr/>
            <p:nvPr/>
          </p:nvSpPr>
          <p:spPr>
            <a:xfrm>
              <a:off x="6118223" y="605337"/>
              <a:ext cx="84667" cy="11256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5B88504-E92A-4865-B1EE-9D435EF44326}"/>
                </a:ext>
              </a:extLst>
            </p:cNvPr>
            <p:cNvSpPr/>
            <p:nvPr/>
          </p:nvSpPr>
          <p:spPr>
            <a:xfrm>
              <a:off x="6499382" y="519700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F711C92-A445-4C87-9A18-CE23E88278DC}"/>
                </a:ext>
              </a:extLst>
            </p:cNvPr>
            <p:cNvSpPr/>
            <p:nvPr/>
          </p:nvSpPr>
          <p:spPr>
            <a:xfrm>
              <a:off x="6324187" y="683931"/>
              <a:ext cx="84667" cy="11256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053354A-EF94-4BF0-B092-D53B23C944B7}"/>
                </a:ext>
              </a:extLst>
            </p:cNvPr>
            <p:cNvSpPr/>
            <p:nvPr/>
          </p:nvSpPr>
          <p:spPr>
            <a:xfrm>
              <a:off x="6609942" y="52081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DED5AB9-4ABF-4329-B7F5-2DFBFF80CE93}"/>
                </a:ext>
              </a:extLst>
            </p:cNvPr>
            <p:cNvSpPr/>
            <p:nvPr/>
          </p:nvSpPr>
          <p:spPr>
            <a:xfrm>
              <a:off x="6191006" y="58194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B29018C-74FC-4606-84E8-7926D1C1AE9F}"/>
                </a:ext>
              </a:extLst>
            </p:cNvPr>
            <p:cNvSpPr/>
            <p:nvPr/>
          </p:nvSpPr>
          <p:spPr>
            <a:xfrm>
              <a:off x="6290893" y="59538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CF5FA9F-AB3C-45AB-A34E-4CD7CCA19702}"/>
                </a:ext>
              </a:extLst>
            </p:cNvPr>
            <p:cNvSpPr/>
            <p:nvPr/>
          </p:nvSpPr>
          <p:spPr>
            <a:xfrm>
              <a:off x="6390942" y="59538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F2FDE2D-9B57-455E-9E05-1D9305C959A0}"/>
                </a:ext>
              </a:extLst>
            </p:cNvPr>
            <p:cNvSpPr/>
            <p:nvPr/>
          </p:nvSpPr>
          <p:spPr>
            <a:xfrm>
              <a:off x="6390780" y="50974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B09A3D3-9367-4D01-A5EA-C6698B813D03}"/>
                </a:ext>
              </a:extLst>
            </p:cNvPr>
            <p:cNvSpPr/>
            <p:nvPr/>
          </p:nvSpPr>
          <p:spPr>
            <a:xfrm>
              <a:off x="6288043" y="490561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441514D-4DFC-4633-B4DF-D9203B49AB0D}"/>
                </a:ext>
              </a:extLst>
            </p:cNvPr>
            <p:cNvSpPr/>
            <p:nvPr/>
          </p:nvSpPr>
          <p:spPr>
            <a:xfrm>
              <a:off x="6073039" y="504027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E4ECACA-C0CE-4F14-AEC2-0D5C5BA93D91}"/>
                </a:ext>
              </a:extLst>
            </p:cNvPr>
            <p:cNvSpPr/>
            <p:nvPr/>
          </p:nvSpPr>
          <p:spPr>
            <a:xfrm>
              <a:off x="6175536" y="478226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F1D29BD-910F-46F6-9045-F866240E3644}"/>
                </a:ext>
              </a:extLst>
            </p:cNvPr>
            <p:cNvSpPr/>
            <p:nvPr/>
          </p:nvSpPr>
          <p:spPr>
            <a:xfrm>
              <a:off x="6355853" y="13544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407CBA7-4212-45A2-BAD6-5940A11B5AA1}"/>
                </a:ext>
              </a:extLst>
            </p:cNvPr>
            <p:cNvGrpSpPr/>
            <p:nvPr/>
          </p:nvGrpSpPr>
          <p:grpSpPr>
            <a:xfrm>
              <a:off x="6233339" y="212699"/>
              <a:ext cx="294553" cy="258514"/>
              <a:chOff x="5175562" y="251312"/>
              <a:chExt cx="294553" cy="258514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219FCC5B-2BD6-4067-B2C2-8257FFD7D5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562" y="263781"/>
                <a:ext cx="147209" cy="1983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5440D8AA-BDB0-446C-9803-0B6A84E3D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4770" y="268013"/>
                <a:ext cx="4988" cy="2418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DA096986-D9FF-4117-B788-C5B9BA11FC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7667" y="251312"/>
                <a:ext cx="142448" cy="1967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C342CD8-B52F-4950-851B-5D03DD5D27E2}"/>
              </a:ext>
            </a:extLst>
          </p:cNvPr>
          <p:cNvCxnSpPr/>
          <p:nvPr/>
        </p:nvCxnSpPr>
        <p:spPr>
          <a:xfrm>
            <a:off x="5557603" y="568904"/>
            <a:ext cx="0" cy="419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B6B2C6B-61E6-45F6-86ED-E94802077D3A}"/>
              </a:ext>
            </a:extLst>
          </p:cNvPr>
          <p:cNvSpPr txBox="1"/>
          <p:nvPr/>
        </p:nvSpPr>
        <p:spPr>
          <a:xfrm>
            <a:off x="5504867" y="568904"/>
            <a:ext cx="11085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Full-well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9603FCF-7D94-41AD-954E-81F587DB0C3C}"/>
              </a:ext>
            </a:extLst>
          </p:cNvPr>
          <p:cNvSpPr/>
          <p:nvPr/>
        </p:nvSpPr>
        <p:spPr>
          <a:xfrm>
            <a:off x="7604636" y="156902"/>
            <a:ext cx="84667" cy="112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4954EE-F9E7-45CD-BCCC-FC3AB3D30364}"/>
              </a:ext>
            </a:extLst>
          </p:cNvPr>
          <p:cNvSpPr txBox="1"/>
          <p:nvPr/>
        </p:nvSpPr>
        <p:spPr>
          <a:xfrm>
            <a:off x="7717224" y="37556"/>
            <a:ext cx="110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Photons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2CFE3E2-BEBA-4898-8EFC-CCD3F7666D57}"/>
              </a:ext>
            </a:extLst>
          </p:cNvPr>
          <p:cNvSpPr/>
          <p:nvPr/>
        </p:nvSpPr>
        <p:spPr>
          <a:xfrm>
            <a:off x="7604636" y="394324"/>
            <a:ext cx="84667" cy="11256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56D0E76-40EF-4E3C-BA62-64DA99CDDBD1}"/>
              </a:ext>
            </a:extLst>
          </p:cNvPr>
          <p:cNvSpPr txBox="1"/>
          <p:nvPr/>
        </p:nvSpPr>
        <p:spPr>
          <a:xfrm>
            <a:off x="7717224" y="279758"/>
            <a:ext cx="13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Read-noise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5E16401-7AD9-4592-B5EA-A24B5C3A756A}"/>
              </a:ext>
            </a:extLst>
          </p:cNvPr>
          <p:cNvSpPr/>
          <p:nvPr/>
        </p:nvSpPr>
        <p:spPr>
          <a:xfrm>
            <a:off x="7604359" y="645010"/>
            <a:ext cx="84667" cy="1125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BA20351-0F7F-4DCC-BBF9-7EBD2169D534}"/>
              </a:ext>
            </a:extLst>
          </p:cNvPr>
          <p:cNvSpPr txBox="1"/>
          <p:nvPr/>
        </p:nvSpPr>
        <p:spPr>
          <a:xfrm>
            <a:off x="7708994" y="534808"/>
            <a:ext cx="154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Dark-current</a:t>
            </a:r>
          </a:p>
        </p:txBody>
      </p:sp>
    </p:spTree>
    <p:extLst>
      <p:ext uri="{BB962C8B-B14F-4D97-AF65-F5344CB8AC3E}">
        <p14:creationId xmlns:p14="http://schemas.microsoft.com/office/powerpoint/2010/main" val="199185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697C5-C10E-4F24-9DCA-A20E7FFB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6084"/>
            <a:ext cx="10972800" cy="639762"/>
          </a:xfrm>
        </p:spPr>
        <p:txBody>
          <a:bodyPr/>
          <a:lstStyle/>
          <a:p>
            <a:r>
              <a:rPr lang="en-US" dirty="0"/>
              <a:t>Per-pixel noise model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251554C-4D21-4558-9CCE-57AA82436EB1}"/>
              </a:ext>
            </a:extLst>
          </p:cNvPr>
          <p:cNvGrpSpPr/>
          <p:nvPr/>
        </p:nvGrpSpPr>
        <p:grpSpPr>
          <a:xfrm>
            <a:off x="1887368" y="944540"/>
            <a:ext cx="8804363" cy="2227006"/>
            <a:chOff x="1861974" y="1201994"/>
            <a:chExt cx="8804363" cy="222700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3E112E3-86F7-4F60-BBC0-EF6D79C9FF2F}"/>
                </a:ext>
              </a:extLst>
            </p:cNvPr>
            <p:cNvGrpSpPr/>
            <p:nvPr/>
          </p:nvGrpSpPr>
          <p:grpSpPr>
            <a:xfrm>
              <a:off x="1861974" y="1201994"/>
              <a:ext cx="8804363" cy="2227006"/>
              <a:chOff x="2422561" y="1230773"/>
              <a:chExt cx="8804363" cy="2227006"/>
            </a:xfrm>
          </p:grpSpPr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7FDFE380-CBD2-4A75-9D25-B7AE94010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4615" y="1347749"/>
                <a:ext cx="174551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/>
                  <a:t>Scene radiant power         </a:t>
                </a:r>
              </a:p>
            </p:txBody>
          </p:sp>
          <p:sp>
            <p:nvSpPr>
              <p:cNvPr id="15" name="Line 16">
                <a:extLst>
                  <a:ext uri="{FF2B5EF4-FFF2-40B4-BE49-F238E27FC236}">
                    <a16:creationId xmlns:a16="http://schemas.microsoft.com/office/drawing/2014/main" id="{DEA29341-85CA-49F1-916A-CA9509DFB2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2193" y="1732739"/>
                <a:ext cx="33229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091E638E-CBFA-4A44-8AB5-5B5EEED6D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9386" y="1433801"/>
                <a:ext cx="1302623" cy="52322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Gain factor</a:t>
                </a:r>
              </a:p>
              <a:p>
                <a:pPr algn="ctr"/>
                <a:endParaRPr lang="en-US" sz="1400" dirty="0"/>
              </a:p>
            </p:txBody>
          </p:sp>
          <p:sp>
            <p:nvSpPr>
              <p:cNvPr id="22" name="Line 31">
                <a:extLst>
                  <a:ext uri="{FF2B5EF4-FFF2-40B4-BE49-F238E27FC236}">
                    <a16:creationId xmlns:a16="http://schemas.microsoft.com/office/drawing/2014/main" id="{40BD52F7-81B3-44F3-9EE2-3A7556F411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67496" y="1732739"/>
                <a:ext cx="61757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Line 32">
                <a:extLst>
                  <a:ext uri="{FF2B5EF4-FFF2-40B4-BE49-F238E27FC236}">
                    <a16:creationId xmlns:a16="http://schemas.microsoft.com/office/drawing/2014/main" id="{23AC4421-2494-47D1-A5C9-4CCBB5E88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2674" y="1732739"/>
                <a:ext cx="60189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Line 33">
                <a:extLst>
                  <a:ext uri="{FF2B5EF4-FFF2-40B4-BE49-F238E27FC236}">
                    <a16:creationId xmlns:a16="http://schemas.microsoft.com/office/drawing/2014/main" id="{8CD16003-88AD-4033-A41B-C0D27D077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16146" y="1732739"/>
                <a:ext cx="52509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8" name="Elbow Connector 29">
                <a:extLst>
                  <a:ext uri="{FF2B5EF4-FFF2-40B4-BE49-F238E27FC236}">
                    <a16:creationId xmlns:a16="http://schemas.microsoft.com/office/drawing/2014/main" id="{053F8D18-D21C-43D4-919D-CEA92C0470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922253" y="1733369"/>
                <a:ext cx="200633" cy="849700"/>
              </a:xfrm>
              <a:prstGeom prst="bentConnector2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29" name="Rectangle 56">
                <a:extLst>
                  <a:ext uri="{FF2B5EF4-FFF2-40B4-BE49-F238E27FC236}">
                    <a16:creationId xmlns:a16="http://schemas.microsoft.com/office/drawing/2014/main" id="{9DE079E3-6355-4BBB-9A74-CF7494129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639" y="2565430"/>
                <a:ext cx="2252104" cy="3150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Photon + Dark noise</a:t>
                </a:r>
              </a:p>
            </p:txBody>
          </p:sp>
          <p:sp>
            <p:nvSpPr>
              <p:cNvPr id="30" name="Line 60">
                <a:extLst>
                  <a:ext uri="{FF2B5EF4-FFF2-40B4-BE49-F238E27FC236}">
                    <a16:creationId xmlns:a16="http://schemas.microsoft.com/office/drawing/2014/main" id="{BEF33F29-3DF2-4F64-B3A2-765E880088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23247" y="1847163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Line 67">
                <a:extLst>
                  <a:ext uri="{FF2B5EF4-FFF2-40B4-BE49-F238E27FC236}">
                    <a16:creationId xmlns:a16="http://schemas.microsoft.com/office/drawing/2014/main" id="{A6D416F0-B82B-4C98-BBD1-3A0B95B096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40290" y="1847163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C8E55151-27B9-4F25-BF67-C8EE01D0D2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2193" y="1732739"/>
                <a:ext cx="33229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ectangle 17">
                <a:extLst>
                  <a:ext uri="{FF2B5EF4-FFF2-40B4-BE49-F238E27FC236}">
                    <a16:creationId xmlns:a16="http://schemas.microsoft.com/office/drawing/2014/main" id="{C72B6132-DED5-4CEC-B31B-F40785F1A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3044" y="1325396"/>
                <a:ext cx="124409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/>
                  <a:t>Exposure time      </a:t>
                </a:r>
              </a:p>
            </p:txBody>
          </p:sp>
          <p:sp>
            <p:nvSpPr>
              <p:cNvPr id="42" name="Rectangle 19">
                <a:extLst>
                  <a:ext uri="{FF2B5EF4-FFF2-40B4-BE49-F238E27FC236}">
                    <a16:creationId xmlns:a16="http://schemas.microsoft.com/office/drawing/2014/main" id="{1D12D9D3-C712-440B-843D-B23C79283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5401" y="1595600"/>
                <a:ext cx="387159" cy="38715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16CBA74D-7390-4720-8F62-E16039CD3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5401" y="1686471"/>
                <a:ext cx="387159" cy="258629"/>
              </a:xfrm>
              <a:custGeom>
                <a:avLst/>
                <a:gdLst/>
                <a:ahLst/>
                <a:cxnLst>
                  <a:cxn ang="0">
                    <a:pos x="0" y="192"/>
                  </a:cxn>
                  <a:cxn ang="0">
                    <a:pos x="192" y="0"/>
                  </a:cxn>
                  <a:cxn ang="0">
                    <a:pos x="288" y="0"/>
                  </a:cxn>
                </a:cxnLst>
                <a:rect l="0" t="0" r="r" b="b"/>
                <a:pathLst>
                  <a:path w="288" h="192">
                    <a:moveTo>
                      <a:pt x="0" y="192"/>
                    </a:moveTo>
                    <a:lnTo>
                      <a:pt x="192" y="0"/>
                    </a:lnTo>
                    <a:lnTo>
                      <a:pt x="288" y="0"/>
                    </a:lnTo>
                  </a:path>
                </a:pathLst>
              </a:custGeom>
              <a:ln>
                <a:solidFill>
                  <a:schemeClr val="accent6"/>
                </a:solidFill>
                <a:headEnd/>
                <a:tailEnd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Rectangle 30">
                <a:extLst>
                  <a:ext uri="{FF2B5EF4-FFF2-40B4-BE49-F238E27FC236}">
                    <a16:creationId xmlns:a16="http://schemas.microsoft.com/office/drawing/2014/main" id="{EFD3F7DD-32A3-42A1-A4A1-D70CD7B62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7645" y="1347640"/>
                <a:ext cx="94231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/>
                  <a:t>Saturation</a:t>
                </a:r>
              </a:p>
            </p:txBody>
          </p:sp>
          <p:sp>
            <p:nvSpPr>
              <p:cNvPr id="47" name="Line 31">
                <a:extLst>
                  <a:ext uri="{FF2B5EF4-FFF2-40B4-BE49-F238E27FC236}">
                    <a16:creationId xmlns:a16="http://schemas.microsoft.com/office/drawing/2014/main" id="{D54E6F58-8156-4CC5-BB81-DA58AFCA41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67496" y="1732739"/>
                <a:ext cx="61757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Line 32">
                <a:extLst>
                  <a:ext uri="{FF2B5EF4-FFF2-40B4-BE49-F238E27FC236}">
                    <a16:creationId xmlns:a16="http://schemas.microsoft.com/office/drawing/2014/main" id="{90D465F2-D4FB-45F7-AD7D-A7EC7F6010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2674" y="1732739"/>
                <a:ext cx="60189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Line 33">
                <a:extLst>
                  <a:ext uri="{FF2B5EF4-FFF2-40B4-BE49-F238E27FC236}">
                    <a16:creationId xmlns:a16="http://schemas.microsoft.com/office/drawing/2014/main" id="{402130F7-C031-4150-ABF3-02857C1CB8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16146" y="1732739"/>
                <a:ext cx="52509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Rectangle 34">
                <a:extLst>
                  <a:ext uri="{FF2B5EF4-FFF2-40B4-BE49-F238E27FC236}">
                    <a16:creationId xmlns:a16="http://schemas.microsoft.com/office/drawing/2014/main" id="{93FA1EB0-5B6B-4052-895F-359EC15C4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8815" y="1384904"/>
                <a:ext cx="877613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/>
                  <a:t>Raw pixel</a:t>
                </a:r>
              </a:p>
              <a:p>
                <a:pPr algn="ctr"/>
                <a:r>
                  <a:rPr lang="en-US" sz="1400" dirty="0"/>
                  <a:t>value     </a:t>
                </a:r>
              </a:p>
            </p:txBody>
          </p:sp>
          <p:sp>
            <p:nvSpPr>
              <p:cNvPr id="52" name="Rectangle 14">
                <a:extLst>
                  <a:ext uri="{FF2B5EF4-FFF2-40B4-BE49-F238E27FC236}">
                    <a16:creationId xmlns:a16="http://schemas.microsoft.com/office/drawing/2014/main" id="{B4743364-5697-45CF-ABC7-9F9937378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0439" y="2407480"/>
                <a:ext cx="1482004" cy="3150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Dark current  </a:t>
                </a:r>
              </a:p>
            </p:txBody>
          </p:sp>
          <p:sp>
            <p:nvSpPr>
              <p:cNvPr id="54" name="Rectangle 59">
                <a:extLst>
                  <a:ext uri="{FF2B5EF4-FFF2-40B4-BE49-F238E27FC236}">
                    <a16:creationId xmlns:a16="http://schemas.microsoft.com/office/drawing/2014/main" id="{ED2E71D7-7E6B-4EB7-B27E-850055CB6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8528" y="2506050"/>
                <a:ext cx="2928941" cy="804098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Line 60">
                <a:extLst>
                  <a:ext uri="{FF2B5EF4-FFF2-40B4-BE49-F238E27FC236}">
                    <a16:creationId xmlns:a16="http://schemas.microsoft.com/office/drawing/2014/main" id="{DD6CEAA4-B3C5-4D1B-8C09-0E5889DBD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23247" y="1847163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accent6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Rectangle 62">
                <a:extLst>
                  <a:ext uri="{FF2B5EF4-FFF2-40B4-BE49-F238E27FC236}">
                    <a16:creationId xmlns:a16="http://schemas.microsoft.com/office/drawing/2014/main" id="{DD79CBA4-AE0B-4C3B-9AC8-336B9558F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0224" y="2565430"/>
                <a:ext cx="1526691" cy="3150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1400" dirty="0"/>
                  <a:t>Read noise</a:t>
                </a:r>
              </a:p>
            </p:txBody>
          </p:sp>
          <p:sp>
            <p:nvSpPr>
              <p:cNvPr id="58" name="Rectangle 64">
                <a:extLst>
                  <a:ext uri="{FF2B5EF4-FFF2-40B4-BE49-F238E27FC236}">
                    <a16:creationId xmlns:a16="http://schemas.microsoft.com/office/drawing/2014/main" id="{0F0AA009-2F3D-4A06-B8D9-192524D69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6847" y="2500235"/>
                <a:ext cx="1258658" cy="804098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Line 66">
                <a:extLst>
                  <a:ext uri="{FF2B5EF4-FFF2-40B4-BE49-F238E27FC236}">
                    <a16:creationId xmlns:a16="http://schemas.microsoft.com/office/drawing/2014/main" id="{39EEB6AA-1CD5-4B17-9DDC-289CFA63FB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768344" y="1835131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accent6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ctangle 65">
                <a:extLst>
                  <a:ext uri="{FF2B5EF4-FFF2-40B4-BE49-F238E27FC236}">
                    <a16:creationId xmlns:a16="http://schemas.microsoft.com/office/drawing/2014/main" id="{219B397A-B199-480A-A866-2CF519C65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523" y="2531915"/>
                <a:ext cx="1381421" cy="804098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Line 67">
                <a:extLst>
                  <a:ext uri="{FF2B5EF4-FFF2-40B4-BE49-F238E27FC236}">
                    <a16:creationId xmlns:a16="http://schemas.microsoft.com/office/drawing/2014/main" id="{E6D59A54-B674-49D0-B6B9-FF75304A4E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40290" y="1847163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accent6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5E4F2508-A786-4FDD-AB54-4E126552BEA5}"/>
                      </a:ext>
                    </a:extLst>
                  </p:cNvPr>
                  <p:cNvSpPr/>
                  <p:nvPr/>
                </p:nvSpPr>
                <p:spPr>
                  <a:xfrm>
                    <a:off x="3207883" y="1553412"/>
                    <a:ext cx="495649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5E4F2508-A786-4FDD-AB54-4E126552BE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7883" y="1553412"/>
                    <a:ext cx="495649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5887E604-0FA7-4CE1-84EE-DB4EE8CB7E19}"/>
                      </a:ext>
                    </a:extLst>
                  </p:cNvPr>
                  <p:cNvSpPr/>
                  <p:nvPr/>
                </p:nvSpPr>
                <p:spPr>
                  <a:xfrm>
                    <a:off x="4854830" y="1532053"/>
                    <a:ext cx="357790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5887E604-0FA7-4CE1-84EE-DB4EE8CB7E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4830" y="1532053"/>
                    <a:ext cx="357790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AA65CB1C-AFEB-4810-A7B7-BA7142C99061}"/>
                      </a:ext>
                    </a:extLst>
                  </p:cNvPr>
                  <p:cNvSpPr/>
                  <p:nvPr/>
                </p:nvSpPr>
                <p:spPr>
                  <a:xfrm>
                    <a:off x="7934723" y="1580820"/>
                    <a:ext cx="1603249" cy="400110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ISO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AA65CB1C-AFEB-4810-A7B7-BA7142C990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4723" y="1580820"/>
                    <a:ext cx="1603249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757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C525DE39-0DF6-4D03-B68B-208866E4BA83}"/>
                      </a:ext>
                    </a:extLst>
                  </p:cNvPr>
                  <p:cNvSpPr/>
                  <p:nvPr/>
                </p:nvSpPr>
                <p:spPr>
                  <a:xfrm>
                    <a:off x="10734997" y="1825583"/>
                    <a:ext cx="352981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C525DE39-0DF6-4D03-B68B-208866E4BA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4997" y="1825583"/>
                    <a:ext cx="352981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3BEB73D1-593A-495C-BB2D-2A52907EADD1}"/>
                      </a:ext>
                    </a:extLst>
                  </p:cNvPr>
                  <p:cNvSpPr/>
                  <p:nvPr/>
                </p:nvSpPr>
                <p:spPr>
                  <a:xfrm>
                    <a:off x="7236298" y="2812739"/>
                    <a:ext cx="957762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𝑟𝑒𝑎𝑑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3BEB73D1-593A-495C-BB2D-2A52907EADD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6298" y="2812739"/>
                    <a:ext cx="957762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63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A7D16F1-70B0-463B-B0DC-46E34005FBFE}"/>
                      </a:ext>
                    </a:extLst>
                  </p:cNvPr>
                  <p:cNvSpPr/>
                  <p:nvPr/>
                </p:nvSpPr>
                <p:spPr>
                  <a:xfrm>
                    <a:off x="4226996" y="2777607"/>
                    <a:ext cx="2761910" cy="400110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Poisson</m:t>
                          </m:r>
                          <m: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sz="20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i="0" ker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sz="2000" i="0" ker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 kern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i="0" ker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sz="2000" i="0" ker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 ker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i="0" ker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000" b="0" i="0" kern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A7D16F1-70B0-463B-B0DC-46E34005FB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6996" y="2777607"/>
                    <a:ext cx="2761910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538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6C817D87-6241-4B5A-8B8C-7C0126247982}"/>
                      </a:ext>
                    </a:extLst>
                  </p:cNvPr>
                  <p:cNvSpPr/>
                  <p:nvPr/>
                </p:nvSpPr>
                <p:spPr>
                  <a:xfrm>
                    <a:off x="3290459" y="2683124"/>
                    <a:ext cx="475835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6C817D87-6241-4B5A-8B8C-7C01262479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0459" y="2683124"/>
                    <a:ext cx="47583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C82343B-2CF5-4EFD-A29F-D00B2D877B72}"/>
                  </a:ext>
                </a:extLst>
              </p:cNvPr>
              <p:cNvSpPr/>
              <p:nvPr/>
            </p:nvSpPr>
            <p:spPr>
              <a:xfrm>
                <a:off x="2422561" y="1230773"/>
                <a:ext cx="8804363" cy="22270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" name="Rectangle 62">
              <a:extLst>
                <a:ext uri="{FF2B5EF4-FFF2-40B4-BE49-F238E27FC236}">
                  <a16:creationId xmlns:a16="http://schemas.microsoft.com/office/drawing/2014/main" id="{E6D6F78F-01BE-456F-B01D-03C49B147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7230" y="2685122"/>
              <a:ext cx="152669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/>
                <a:t>Quantization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91FA170-A723-4B85-B3C1-969F0C1967D8}"/>
              </a:ext>
            </a:extLst>
          </p:cNvPr>
          <p:cNvGrpSpPr/>
          <p:nvPr/>
        </p:nvGrpSpPr>
        <p:grpSpPr>
          <a:xfrm>
            <a:off x="888284" y="3614049"/>
            <a:ext cx="10223291" cy="1822413"/>
            <a:chOff x="163048" y="3692525"/>
            <a:chExt cx="10223291" cy="1822413"/>
          </a:xfrm>
        </p:grpSpPr>
        <p:sp>
          <p:nvSpPr>
            <p:cNvPr id="68" name="Rectangle 12">
              <a:extLst>
                <a:ext uri="{FF2B5EF4-FFF2-40B4-BE49-F238E27FC236}">
                  <a16:creationId xmlns:a16="http://schemas.microsoft.com/office/drawing/2014/main" id="{7CD74D8A-E120-4F9A-A57C-CC6FF264E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48" y="3692525"/>
              <a:ext cx="23911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linear image formation:</a:t>
              </a:r>
            </a:p>
          </p:txBody>
        </p:sp>
        <p:sp>
          <p:nvSpPr>
            <p:cNvPr id="70" name="Rectangle 55">
              <a:extLst>
                <a:ext uri="{FF2B5EF4-FFF2-40B4-BE49-F238E27FC236}">
                  <a16:creationId xmlns:a16="http://schemas.microsoft.com/office/drawing/2014/main" id="{F25F1B1D-2679-4E33-8D00-D4CFE4E64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6257" y="5145606"/>
              <a:ext cx="13764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N</a:t>
              </a:r>
              <a:r>
                <a:rPr lang="en-US" sz="1800" dirty="0"/>
                <a:t>oise (Read)</a:t>
              </a:r>
            </a:p>
          </p:txBody>
        </p:sp>
        <p:sp>
          <p:nvSpPr>
            <p:cNvPr id="72" name="Rectangle 55">
              <a:extLst>
                <a:ext uri="{FF2B5EF4-FFF2-40B4-BE49-F238E27FC236}">
                  <a16:creationId xmlns:a16="http://schemas.microsoft.com/office/drawing/2014/main" id="{C3E85682-88C5-40FF-8739-3D3412DAE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91" y="3733738"/>
              <a:ext cx="252344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S</a:t>
              </a:r>
              <a:r>
                <a:rPr lang="en-US" sz="1800" dirty="0"/>
                <a:t>aturation level/Full-well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107D34D-492B-4BC3-A139-173E3C3093A1}"/>
                </a:ext>
              </a:extLst>
            </p:cNvPr>
            <p:cNvGrpSpPr/>
            <p:nvPr/>
          </p:nvGrpSpPr>
          <p:grpSpPr>
            <a:xfrm>
              <a:off x="2677621" y="4299316"/>
              <a:ext cx="6522315" cy="564057"/>
              <a:chOff x="2659432" y="4280876"/>
              <a:chExt cx="6522315" cy="5640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EF9B41D1-6759-4F33-8C20-FBD7EA844374}"/>
                      </a:ext>
                    </a:extLst>
                  </p:cNvPr>
                  <p:cNvSpPr/>
                  <p:nvPr/>
                </p:nvSpPr>
                <p:spPr>
                  <a:xfrm>
                    <a:off x="2672080" y="4349283"/>
                    <a:ext cx="650966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∗(</m:t>
                          </m:r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Poisson</m:t>
                          </m:r>
                          <m: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EF9B41D1-6759-4F33-8C20-FBD7EA8443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2080" y="4349283"/>
                    <a:ext cx="6509667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375" b="-18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5" name="Rectangle 59">
                <a:extLst>
                  <a:ext uri="{FF2B5EF4-FFF2-40B4-BE49-F238E27FC236}">
                    <a16:creationId xmlns:a16="http://schemas.microsoft.com/office/drawing/2014/main" id="{AD187CD6-562D-427C-A203-A232EA63B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9432" y="4280876"/>
                <a:ext cx="6446994" cy="564057"/>
              </a:xfrm>
              <a:prstGeom prst="rect">
                <a:avLst/>
              </a:prstGeom>
              <a:noFill/>
              <a:ln w="2857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7" name="Line 54">
              <a:extLst>
                <a:ext uri="{FF2B5EF4-FFF2-40B4-BE49-F238E27FC236}">
                  <a16:creationId xmlns:a16="http://schemas.microsoft.com/office/drawing/2014/main" id="{7BFBACC1-5895-4F25-9021-3D244274C9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80810" y="4114650"/>
              <a:ext cx="0" cy="369332"/>
            </a:xfrm>
            <a:prstGeom prst="line">
              <a:avLst/>
            </a:prstGeom>
            <a:noFill/>
            <a:ln w="12700">
              <a:solidFill>
                <a:srgbClr val="FF9933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60" name="Line 54">
            <a:extLst>
              <a:ext uri="{FF2B5EF4-FFF2-40B4-BE49-F238E27FC236}">
                <a16:creationId xmlns:a16="http://schemas.microsoft.com/office/drawing/2014/main" id="{6DD4BBB9-1C67-435E-BDCC-AD310DE1059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728267" y="4654656"/>
            <a:ext cx="0" cy="36933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Line 54">
            <a:extLst>
              <a:ext uri="{FF2B5EF4-FFF2-40B4-BE49-F238E27FC236}">
                <a16:creationId xmlns:a16="http://schemas.microsoft.com/office/drawing/2014/main" id="{78F32F3E-935B-425A-8257-DCC67AD5D28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89198" y="4661702"/>
            <a:ext cx="0" cy="36933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Rectangle 55">
            <a:extLst>
              <a:ext uri="{FF2B5EF4-FFF2-40B4-BE49-F238E27FC236}">
                <a16:creationId xmlns:a16="http://schemas.microsoft.com/office/drawing/2014/main" id="{D6ABBBB0-43B0-45D9-999A-4D140C43E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931" y="5067130"/>
            <a:ext cx="6158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Gain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60042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D7532F-0D43-407E-9F66-A852D957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Intensified CCD camera (ICCD): </a:t>
            </a:r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Picos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E5700-671B-4DFD-AF30-48A83C05BE86}"/>
              </a:ext>
            </a:extLst>
          </p:cNvPr>
          <p:cNvSpPr txBox="1"/>
          <p:nvPr/>
        </p:nvSpPr>
        <p:spPr>
          <a:xfrm>
            <a:off x="7494675" y="3350874"/>
            <a:ext cx="50482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Temporal Resolution: 200 </a:t>
            </a:r>
            <a:r>
              <a:rPr lang="en-US" sz="3000" dirty="0" err="1"/>
              <a:t>ps</a:t>
            </a:r>
            <a:r>
              <a:rPr lang="en-US" sz="30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61EAD-B019-4EB5-B58B-A6217FA96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514" y="948494"/>
            <a:ext cx="2864872" cy="1741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8B719E-F14C-4A76-9E6E-57AA2D6A2D4E}"/>
              </a:ext>
            </a:extLst>
          </p:cNvPr>
          <p:cNvSpPr txBox="1"/>
          <p:nvPr/>
        </p:nvSpPr>
        <p:spPr>
          <a:xfrm>
            <a:off x="4041612" y="3411680"/>
            <a:ext cx="3453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Stanford Computer Optics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D4C1B-9862-409F-A110-31D487A8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514" y="4140112"/>
            <a:ext cx="2864872" cy="2443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1696F7-F765-4D5E-9473-F6557C7B5F6B}"/>
                  </a:ext>
                </a:extLst>
              </p:cNvPr>
              <p:cNvSpPr txBox="1"/>
              <p:nvPr/>
            </p:nvSpPr>
            <p:spPr>
              <a:xfrm>
                <a:off x="7284115" y="4900071"/>
                <a:ext cx="35322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Example image: </a:t>
                </a:r>
                <a:r>
                  <a:rPr lang="en-US" dirty="0"/>
                  <a:t>Shows that the laser moved approximately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 200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ps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1696F7-F765-4D5E-9473-F6557C7B5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115" y="4900071"/>
                <a:ext cx="3532233" cy="923330"/>
              </a:xfrm>
              <a:prstGeom prst="rect">
                <a:avLst/>
              </a:prstGeom>
              <a:blipFill>
                <a:blip r:embed="rId4"/>
                <a:stretch>
                  <a:fillRect l="-1554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2BAF41B-59FC-4A75-815D-2903787E0C0F}"/>
              </a:ext>
            </a:extLst>
          </p:cNvPr>
          <p:cNvSpPr txBox="1"/>
          <p:nvPr/>
        </p:nvSpPr>
        <p:spPr>
          <a:xfrm>
            <a:off x="0" y="3350874"/>
            <a:ext cx="50482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Single-photon sensitivity</a:t>
            </a:r>
          </a:p>
        </p:txBody>
      </p:sp>
    </p:spTree>
    <p:extLst>
      <p:ext uri="{BB962C8B-B14F-4D97-AF65-F5344CB8AC3E}">
        <p14:creationId xmlns:p14="http://schemas.microsoft.com/office/powerpoint/2010/main" val="407061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D7532F-0D43-407E-9F66-A852D957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Intensified CCD camera (ICCD): </a:t>
            </a:r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Picos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C3C5939-F31D-4676-A42D-ABD4D6AFF5EA}"/>
              </a:ext>
            </a:extLst>
          </p:cNvPr>
          <p:cNvGrpSpPr/>
          <p:nvPr/>
        </p:nvGrpSpPr>
        <p:grpSpPr>
          <a:xfrm>
            <a:off x="4763581" y="948494"/>
            <a:ext cx="2864872" cy="5634867"/>
            <a:chOff x="4278514" y="948494"/>
            <a:chExt cx="2864872" cy="56348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61EAD-B019-4EB5-B58B-A6217FA96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8514" y="948494"/>
              <a:ext cx="2864872" cy="1741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8B719E-F14C-4A76-9E6E-57AA2D6A2D4E}"/>
                </a:ext>
              </a:extLst>
            </p:cNvPr>
            <p:cNvSpPr txBox="1"/>
            <p:nvPr/>
          </p:nvSpPr>
          <p:spPr>
            <a:xfrm>
              <a:off x="4325367" y="3170260"/>
              <a:ext cx="2677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</a:rPr>
                <a:t>Stanford Computer Optics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8D4C1B-9862-409F-A110-31D487A87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8514" y="4140112"/>
              <a:ext cx="2864872" cy="244324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852B34-514B-400E-8A42-7B981738DEB8}"/>
              </a:ext>
            </a:extLst>
          </p:cNvPr>
          <p:cNvSpPr txBox="1"/>
          <p:nvPr/>
        </p:nvSpPr>
        <p:spPr>
          <a:xfrm>
            <a:off x="8512235" y="914487"/>
            <a:ext cx="2165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CCD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406A851-01D0-4046-B849-0537AB6C81C7}"/>
              </a:ext>
            </a:extLst>
          </p:cNvPr>
          <p:cNvGrpSpPr/>
          <p:nvPr/>
        </p:nvGrpSpPr>
        <p:grpSpPr>
          <a:xfrm>
            <a:off x="263464" y="914487"/>
            <a:ext cx="4546970" cy="4120223"/>
            <a:chOff x="-16989" y="323518"/>
            <a:chExt cx="4546970" cy="412022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52A6B4-A28E-478E-B2A4-927C5365D601}"/>
                </a:ext>
              </a:extLst>
            </p:cNvPr>
            <p:cNvSpPr txBox="1"/>
            <p:nvPr/>
          </p:nvSpPr>
          <p:spPr>
            <a:xfrm>
              <a:off x="1433662" y="323518"/>
              <a:ext cx="2165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Intensifier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1FFE05-7008-4B42-B069-B969B90DB328}"/>
                </a:ext>
              </a:extLst>
            </p:cNvPr>
            <p:cNvSpPr/>
            <p:nvPr/>
          </p:nvSpPr>
          <p:spPr>
            <a:xfrm>
              <a:off x="1756689" y="1517835"/>
              <a:ext cx="878227" cy="201884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55FDA6-B7E6-4763-ABE2-691BA63DD1DC}"/>
                </a:ext>
              </a:extLst>
            </p:cNvPr>
            <p:cNvSpPr/>
            <p:nvPr/>
          </p:nvSpPr>
          <p:spPr>
            <a:xfrm>
              <a:off x="1756689" y="1517834"/>
              <a:ext cx="168364" cy="2018841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1B4A0C-2CE2-4C99-BEEF-76C8EAA98F69}"/>
                </a:ext>
              </a:extLst>
            </p:cNvPr>
            <p:cNvSpPr/>
            <p:nvPr/>
          </p:nvSpPr>
          <p:spPr>
            <a:xfrm>
              <a:off x="2485809" y="1517833"/>
              <a:ext cx="168364" cy="2018841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CF3B8B9-2C52-4DE1-BF6C-538BBFC351DF}"/>
                </a:ext>
              </a:extLst>
            </p:cNvPr>
            <p:cNvCxnSpPr/>
            <p:nvPr/>
          </p:nvCxnSpPr>
          <p:spPr>
            <a:xfrm>
              <a:off x="1536032" y="1652337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689E0A9-44FE-431D-9DD6-E840B5E034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9991" y="3404937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55C388-615E-4004-915F-DC977A1F5847}"/>
                </a:ext>
              </a:extLst>
            </p:cNvPr>
            <p:cNvSpPr txBox="1"/>
            <p:nvPr/>
          </p:nvSpPr>
          <p:spPr>
            <a:xfrm>
              <a:off x="86666" y="1467671"/>
              <a:ext cx="1491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Input window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AA796F-3566-4C05-8A62-840DFCCCAA51}"/>
                </a:ext>
              </a:extLst>
            </p:cNvPr>
            <p:cNvSpPr txBox="1"/>
            <p:nvPr/>
          </p:nvSpPr>
          <p:spPr>
            <a:xfrm>
              <a:off x="2816518" y="3216426"/>
              <a:ext cx="1713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window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F5E5FB-8088-4562-9E06-616CC54C912C}"/>
                </a:ext>
              </a:extLst>
            </p:cNvPr>
            <p:cNvSpPr/>
            <p:nvPr/>
          </p:nvSpPr>
          <p:spPr>
            <a:xfrm>
              <a:off x="2117558" y="1517833"/>
              <a:ext cx="45719" cy="2018841"/>
            </a:xfrm>
            <a:prstGeom prst="rect">
              <a:avLst/>
            </a:prstGeom>
            <a:pattFill prst="dash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62BCE09-06A3-4156-B934-93C1CEFCD21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81298" y="3644351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AEA16C-E782-4049-A39C-8D623DA52326}"/>
                </a:ext>
              </a:extLst>
            </p:cNvPr>
            <p:cNvSpPr txBox="1"/>
            <p:nvPr/>
          </p:nvSpPr>
          <p:spPr>
            <a:xfrm>
              <a:off x="1261815" y="3797410"/>
              <a:ext cx="17114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Multi-channel</a:t>
              </a:r>
            </a:p>
            <a:p>
              <a:pPr algn="ctr"/>
              <a:r>
                <a:rPr lang="en-US" dirty="0"/>
                <a:t> Plate (MCP)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23A62DE-023F-4742-8F4F-39ED41C766A5}"/>
                </a:ext>
              </a:extLst>
            </p:cNvPr>
            <p:cNvCxnSpPr>
              <a:cxnSpLocks/>
            </p:cNvCxnSpPr>
            <p:nvPr/>
          </p:nvCxnSpPr>
          <p:spPr>
            <a:xfrm>
              <a:off x="1299411" y="2486524"/>
              <a:ext cx="3328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BF64BFF-69ED-4073-AFBC-1DA217411DF1}"/>
                </a:ext>
              </a:extLst>
            </p:cNvPr>
            <p:cNvCxnSpPr>
              <a:cxnSpLocks/>
            </p:cNvCxnSpPr>
            <p:nvPr/>
          </p:nvCxnSpPr>
          <p:spPr>
            <a:xfrm>
              <a:off x="1299411" y="2606840"/>
              <a:ext cx="3328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73EB9C6-A8EA-4E59-B467-C879187FD746}"/>
                </a:ext>
              </a:extLst>
            </p:cNvPr>
            <p:cNvGrpSpPr/>
            <p:nvPr/>
          </p:nvGrpSpPr>
          <p:grpSpPr>
            <a:xfrm>
              <a:off x="2188040" y="2093545"/>
              <a:ext cx="203949" cy="923322"/>
              <a:chOff x="3088407" y="2084570"/>
              <a:chExt cx="203949" cy="92332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319B5A0-BCF3-4550-BB1A-392C218BAB30}"/>
                  </a:ext>
                </a:extLst>
              </p:cNvPr>
              <p:cNvGrpSpPr/>
              <p:nvPr/>
            </p:nvGrpSpPr>
            <p:grpSpPr>
              <a:xfrm>
                <a:off x="3088407" y="2638924"/>
                <a:ext cx="195929" cy="368968"/>
                <a:chOff x="3088407" y="2638924"/>
                <a:chExt cx="195929" cy="368968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7482402C-8697-4798-B285-8E74D8E29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6427" y="2638924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F287AD64-0AD1-4E37-A995-C66014B514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6427" y="2759240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32DE834C-4137-4BD5-9EBF-E8B80F705C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407" y="2871534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64FB0E80-B1FF-4AE7-BB30-BE35BD996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407" y="3007892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90A788A-578D-4D68-BB47-BC849F0EA9BF}"/>
                  </a:ext>
                </a:extLst>
              </p:cNvPr>
              <p:cNvGrpSpPr/>
              <p:nvPr/>
            </p:nvGrpSpPr>
            <p:grpSpPr>
              <a:xfrm>
                <a:off x="3096427" y="2084570"/>
                <a:ext cx="195929" cy="368968"/>
                <a:chOff x="3088407" y="2638924"/>
                <a:chExt cx="195929" cy="368968"/>
              </a:xfrm>
            </p:grpSpPr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876BF849-906C-4621-B5C1-97603CD42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6427" y="2638924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460FBEDA-FA06-4C02-BE0F-722047AAE3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6427" y="2759240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F95ABAD-7BAA-418E-BA3D-185766C06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407" y="2871534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95AE2E16-9507-4226-8306-0060B78E46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407" y="3007892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CE43254-228D-4B9A-9586-BA84CFE26A19}"/>
                </a:ext>
              </a:extLst>
            </p:cNvPr>
            <p:cNvSpPr/>
            <p:nvPr/>
          </p:nvSpPr>
          <p:spPr>
            <a:xfrm>
              <a:off x="2440089" y="1636295"/>
              <a:ext cx="45719" cy="176463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41041E5-8DC7-4556-BD53-2F4A0CDB40F5}"/>
                </a:ext>
              </a:extLst>
            </p:cNvPr>
            <p:cNvSpPr/>
            <p:nvPr/>
          </p:nvSpPr>
          <p:spPr>
            <a:xfrm>
              <a:off x="1918725" y="1628275"/>
              <a:ext cx="45719" cy="176463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0A6EFCC-E8D9-4F69-9C24-29A6C6E1D0E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302508" y="3456219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FCE3B77-E6CC-404F-959C-EE8F94582ADD}"/>
                </a:ext>
              </a:extLst>
            </p:cNvPr>
            <p:cNvSpPr txBox="1"/>
            <p:nvPr/>
          </p:nvSpPr>
          <p:spPr>
            <a:xfrm>
              <a:off x="2215854" y="3530510"/>
              <a:ext cx="1383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Phosphor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4D01D7D-E0DD-4DB7-849A-F6EC7A1E0DE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794438" y="3448317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2B5362C-A4AD-42E1-A41C-DDBCFE2C22BF}"/>
                </a:ext>
              </a:extLst>
            </p:cNvPr>
            <p:cNvSpPr txBox="1"/>
            <p:nvPr/>
          </p:nvSpPr>
          <p:spPr>
            <a:xfrm>
              <a:off x="517322" y="3495242"/>
              <a:ext cx="153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Photocathode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CDC1BCC-2608-478E-98E3-FDFE117D3630}"/>
                </a:ext>
              </a:extLst>
            </p:cNvPr>
            <p:cNvSpPr txBox="1"/>
            <p:nvPr/>
          </p:nvSpPr>
          <p:spPr>
            <a:xfrm>
              <a:off x="-16989" y="2355011"/>
              <a:ext cx="1711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Photons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44305D0-5250-4764-8FB2-FE103BCF5E68}"/>
                  </a:ext>
                </a:extLst>
              </p:cNvPr>
              <p:cNvSpPr txBox="1"/>
              <p:nvPr/>
            </p:nvSpPr>
            <p:spPr>
              <a:xfrm>
                <a:off x="-46051" y="5104138"/>
                <a:ext cx="58504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Photocathode: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dirty="0"/>
                  <a:t> (peak</a:t>
                </a:r>
                <a:r>
                  <a:rPr lang="en-US" b="1" dirty="0"/>
                  <a:t>)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MCP                 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1000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electron multiplication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Phosphor       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180</m:t>
                    </m:r>
                  </m:oMath>
                </a14:m>
                <a:r>
                  <a:rPr lang="en-US" dirty="0"/>
                  <a:t> photons per electron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44305D0-5250-4764-8FB2-FE103BCF5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051" y="5104138"/>
                <a:ext cx="5850434" cy="1200329"/>
              </a:xfrm>
              <a:prstGeom prst="rect">
                <a:avLst/>
              </a:prstGeom>
              <a:blipFill>
                <a:blip r:embed="rId4"/>
                <a:stretch>
                  <a:fillRect l="-625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2B1F6B50-B418-4CC5-8ACD-AF7B7E12ACAA}"/>
              </a:ext>
            </a:extLst>
          </p:cNvPr>
          <p:cNvGrpSpPr/>
          <p:nvPr/>
        </p:nvGrpSpPr>
        <p:grpSpPr>
          <a:xfrm>
            <a:off x="9814772" y="2101774"/>
            <a:ext cx="356100" cy="1882101"/>
            <a:chOff x="9673389" y="2245813"/>
            <a:chExt cx="356100" cy="1882101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5B1F8B4-D84E-4198-B910-C726E2410915}"/>
                </a:ext>
              </a:extLst>
            </p:cNvPr>
            <p:cNvSpPr/>
            <p:nvPr/>
          </p:nvSpPr>
          <p:spPr>
            <a:xfrm>
              <a:off x="9673389" y="2546278"/>
              <a:ext cx="105061" cy="1335912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5723657C-5058-4F98-9C66-5E95EA303382}"/>
                </a:ext>
              </a:extLst>
            </p:cNvPr>
            <p:cNvSpPr/>
            <p:nvPr/>
          </p:nvSpPr>
          <p:spPr>
            <a:xfrm>
              <a:off x="9790918" y="2414390"/>
              <a:ext cx="114344" cy="1586868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27F9FC6D-E47D-4ECE-8C56-2ECAFA4E2363}"/>
                </a:ext>
              </a:extLst>
            </p:cNvPr>
            <p:cNvSpPr/>
            <p:nvPr/>
          </p:nvSpPr>
          <p:spPr>
            <a:xfrm>
              <a:off x="9915145" y="2245813"/>
              <a:ext cx="114344" cy="1882101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8F07609-CBAC-443C-9072-2F44B0EE0BE3}"/>
                  </a:ext>
                </a:extLst>
              </p:cNvPr>
              <p:cNvSpPr txBox="1"/>
              <p:nvPr/>
            </p:nvSpPr>
            <p:spPr>
              <a:xfrm>
                <a:off x="7628453" y="5104138"/>
                <a:ext cx="47836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High-dynamic range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dirty="0"/>
                  <a:t> bits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High TE cooling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−40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): Low-dark current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8F07609-CBAC-443C-9072-2F44B0EE0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453" y="5104138"/>
                <a:ext cx="4783671" cy="923330"/>
              </a:xfrm>
              <a:prstGeom prst="rect">
                <a:avLst/>
              </a:prstGeom>
              <a:blipFill>
                <a:blip r:embed="rId5"/>
                <a:stretch>
                  <a:fillRect l="-764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28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1F431D9-7252-4689-A654-1ECBCC1BBF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65711" y="3436017"/>
                <a:ext cx="6657474" cy="2867526"/>
              </a:xfrm>
            </p:spPr>
            <p:txBody>
              <a:bodyPr/>
              <a:lstStyle/>
              <a:p>
                <a:r>
                  <a:rPr lang="en-US" dirty="0"/>
                  <a:t>Quantum-efficiency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40 %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Dark-current                  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0.2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electrons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pix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sec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Read-noise              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electrons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Full-well                   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500,000 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Quantization-bits   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dirty="0"/>
                  <a:t> bits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1F431D9-7252-4689-A654-1ECBCC1BBF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5711" y="3436017"/>
                <a:ext cx="6657474" cy="2867526"/>
              </a:xfrm>
              <a:blipFill>
                <a:blip r:embed="rId2"/>
                <a:stretch>
                  <a:fillRect l="-1190" t="-1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078C389-3375-4E0D-A3E4-FA9FFDEF4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47" y="276726"/>
            <a:ext cx="4527882" cy="637674"/>
          </a:xfrm>
        </p:spPr>
        <p:txBody>
          <a:bodyPr/>
          <a:lstStyle/>
          <a:p>
            <a:r>
              <a:rPr lang="en-US" dirty="0"/>
              <a:t>Intensifier specification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BFC767-6945-4EC9-9FA2-43F36FB2C47E}"/>
              </a:ext>
            </a:extLst>
          </p:cNvPr>
          <p:cNvCxnSpPr>
            <a:cxnSpLocks/>
          </p:cNvCxnSpPr>
          <p:nvPr/>
        </p:nvCxnSpPr>
        <p:spPr>
          <a:xfrm>
            <a:off x="6108031" y="276726"/>
            <a:ext cx="0" cy="6581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EE1A58C0-3F4F-42C1-A5AC-C3C54ECC2514}"/>
              </a:ext>
            </a:extLst>
          </p:cNvPr>
          <p:cNvSpPr txBox="1">
            <a:spLocks/>
          </p:cNvSpPr>
          <p:nvPr/>
        </p:nvSpPr>
        <p:spPr>
          <a:xfrm>
            <a:off x="7503695" y="276726"/>
            <a:ext cx="4527882" cy="637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783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CCD 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1BA9905B-7FE6-4C61-A259-2A43C9A249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8898" y="1142496"/>
                <a:ext cx="5400175" cy="1524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7168" indent="-257168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199" indent="-214308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29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21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12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04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95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86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78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Resolution                     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1360×1024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Dynamic-range             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dirty="0"/>
                  <a:t> bit</a:t>
                </a:r>
              </a:p>
              <a:p>
                <a:r>
                  <a:rPr lang="en-US" dirty="0"/>
                  <a:t>Pixel-Size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   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4.7×4.7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1BA9905B-7FE6-4C61-A259-2A43C9A24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898" y="1142496"/>
                <a:ext cx="5400175" cy="1524000"/>
              </a:xfrm>
              <a:prstGeom prst="rect">
                <a:avLst/>
              </a:prstGeom>
              <a:blipFill>
                <a:blip r:embed="rId3"/>
                <a:stretch>
                  <a:fillRect l="-1467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EF85E97-42C2-460E-A23D-599EB5D03A94}"/>
              </a:ext>
            </a:extLst>
          </p:cNvPr>
          <p:cNvGrpSpPr/>
          <p:nvPr/>
        </p:nvGrpSpPr>
        <p:grpSpPr>
          <a:xfrm>
            <a:off x="230611" y="4551947"/>
            <a:ext cx="5546554" cy="834190"/>
            <a:chOff x="230611" y="4423611"/>
            <a:chExt cx="5546554" cy="8341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1">
                  <a:extLst>
                    <a:ext uri="{FF2B5EF4-FFF2-40B4-BE49-F238E27FC236}">
                      <a16:creationId xmlns:a16="http://schemas.microsoft.com/office/drawing/2014/main" id="{1E064610-7DF0-45D7-86E3-20C27F71E96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0611" y="4423611"/>
                  <a:ext cx="5546554" cy="80611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57168" indent="-257168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7199" indent="-214308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857229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200121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43012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885904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795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686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578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/>
                    <a:t>Dark-current                  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0.2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electrons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pix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sec</m:t>
                      </m:r>
                    </m:oMath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0" name="Content Placeholder 1">
                  <a:extLst>
                    <a:ext uri="{FF2B5EF4-FFF2-40B4-BE49-F238E27FC236}">
                      <a16:creationId xmlns:a16="http://schemas.microsoft.com/office/drawing/2014/main" id="{1E064610-7DF0-45D7-86E3-20C27F71E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611" y="4423611"/>
                  <a:ext cx="5546554" cy="806116"/>
                </a:xfrm>
                <a:prstGeom prst="rect">
                  <a:avLst/>
                </a:prstGeom>
                <a:blipFill>
                  <a:blip r:embed="rId4"/>
                  <a:stretch>
                    <a:fillRect l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59">
              <a:extLst>
                <a:ext uri="{FF2B5EF4-FFF2-40B4-BE49-F238E27FC236}">
                  <a16:creationId xmlns:a16="http://schemas.microsoft.com/office/drawing/2014/main" id="{E4DEFA88-2D33-4AC8-9E60-5CD56D44B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11" y="4451685"/>
              <a:ext cx="5546545" cy="806116"/>
            </a:xfrm>
            <a:prstGeom prst="rect">
              <a:avLst/>
            </a:prstGeom>
            <a:noFill/>
            <a:ln w="2857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92A3A0-96F4-4C56-8741-5756F86BC58F}"/>
              </a:ext>
            </a:extLst>
          </p:cNvPr>
          <p:cNvGrpSpPr/>
          <p:nvPr/>
        </p:nvGrpSpPr>
        <p:grpSpPr>
          <a:xfrm>
            <a:off x="230610" y="1631280"/>
            <a:ext cx="5807236" cy="2055396"/>
            <a:chOff x="230610" y="1467851"/>
            <a:chExt cx="5807236" cy="2055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1">
                  <a:extLst>
                    <a:ext uri="{FF2B5EF4-FFF2-40B4-BE49-F238E27FC236}">
                      <a16:creationId xmlns:a16="http://schemas.microsoft.com/office/drawing/2014/main" id="{A43A3B7D-B37A-4E96-9FCF-C2FB0A393FC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0611" y="1566110"/>
                  <a:ext cx="5807235" cy="195713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57168" indent="-257168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7199" indent="-214308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857229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200121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43012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885904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795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686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578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/>
                    <a:t>Quantum-efficiency      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50 %</m:t>
                      </m:r>
                    </m:oMath>
                  </a14:m>
                  <a:endParaRPr lang="en-US" dirty="0"/>
                </a:p>
                <a:p>
                  <a:r>
                    <a:rPr lang="en-US" dirty="0"/>
                    <a:t>MCP (amplification)      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1000×</m:t>
                      </m:r>
                    </m:oMath>
                  </a14:m>
                  <a:endParaRPr lang="en-US" dirty="0"/>
                </a:p>
                <a:p>
                  <a:r>
                    <a:rPr lang="en-US" dirty="0"/>
                    <a:t>Phosphor-efficiency      :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180</m:t>
                      </m:r>
                    </m:oMath>
                  </a14:m>
                  <a:r>
                    <a:rPr lang="en-US" dirty="0"/>
                    <a:t> photons per </a:t>
                  </a:r>
                </a:p>
                <a:p>
                  <a:pPr marL="0" indent="0">
                    <a:buNone/>
                  </a:pPr>
                  <a:r>
                    <a:rPr lang="en-US" dirty="0"/>
                    <a:t>                                                 electron  </a:t>
                  </a:r>
                </a:p>
              </p:txBody>
            </p:sp>
          </mc:Choice>
          <mc:Fallback xmlns="">
            <p:sp>
              <p:nvSpPr>
                <p:cNvPr id="9" name="Content Placeholder 1">
                  <a:extLst>
                    <a:ext uri="{FF2B5EF4-FFF2-40B4-BE49-F238E27FC236}">
                      <a16:creationId xmlns:a16="http://schemas.microsoft.com/office/drawing/2014/main" id="{A43A3B7D-B37A-4E96-9FCF-C2FB0A393F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611" y="1566110"/>
                  <a:ext cx="5807235" cy="1957137"/>
                </a:xfrm>
                <a:prstGeom prst="rect">
                  <a:avLst/>
                </a:prstGeom>
                <a:blipFill>
                  <a:blip r:embed="rId5"/>
                  <a:stretch>
                    <a:fillRect l="-1471" t="-24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59">
              <a:extLst>
                <a:ext uri="{FF2B5EF4-FFF2-40B4-BE49-F238E27FC236}">
                  <a16:creationId xmlns:a16="http://schemas.microsoft.com/office/drawing/2014/main" id="{481F801A-33A2-4072-94C1-AC4E75B72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10" y="1467851"/>
              <a:ext cx="5546549" cy="1804737"/>
            </a:xfrm>
            <a:prstGeom prst="rect">
              <a:avLst/>
            </a:prstGeom>
            <a:noFill/>
            <a:ln w="2857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59">
            <a:extLst>
              <a:ext uri="{FF2B5EF4-FFF2-40B4-BE49-F238E27FC236}">
                <a16:creationId xmlns:a16="http://schemas.microsoft.com/office/drawing/2014/main" id="{67FABBEC-4058-4A4B-95D2-E1216B40F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712" y="1064796"/>
            <a:ext cx="5473362" cy="1524001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" name="Rectangle 59">
            <a:extLst>
              <a:ext uri="{FF2B5EF4-FFF2-40B4-BE49-F238E27FC236}">
                <a16:creationId xmlns:a16="http://schemas.microsoft.com/office/drawing/2014/main" id="{6CF61806-639B-4F19-BD04-518E77581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711" y="3431003"/>
            <a:ext cx="5473344" cy="2530645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176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81FA2E-0CC5-4D83-B05A-36FE80F6B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2" y="67157"/>
            <a:ext cx="10972800" cy="639762"/>
          </a:xfrm>
        </p:spPr>
        <p:txBody>
          <a:bodyPr/>
          <a:lstStyle/>
          <a:p>
            <a:r>
              <a:rPr lang="en-US" dirty="0"/>
              <a:t>Pseudocode: Forward-model </a:t>
            </a:r>
          </a:p>
        </p:txBody>
      </p:sp>
      <p:sp>
        <p:nvSpPr>
          <p:cNvPr id="4" name="Rectangle 59">
            <a:extLst>
              <a:ext uri="{FF2B5EF4-FFF2-40B4-BE49-F238E27FC236}">
                <a16:creationId xmlns:a16="http://schemas.microsoft.com/office/drawing/2014/main" id="{6C2BE5A6-69A2-4354-9531-5FE875D3F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53" y="896350"/>
            <a:ext cx="5903494" cy="2488532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Rectangle 59">
            <a:extLst>
              <a:ext uri="{FF2B5EF4-FFF2-40B4-BE49-F238E27FC236}">
                <a16:creationId xmlns:a16="http://schemas.microsoft.com/office/drawing/2014/main" id="{17BC0021-B13D-4784-A6E4-9256DFDA9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52" y="3664028"/>
            <a:ext cx="5903495" cy="3073656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4B3C66-238B-471E-A204-96F0FB4A56B6}"/>
                  </a:ext>
                </a:extLst>
              </p:cNvPr>
              <p:cNvSpPr txBox="1"/>
              <p:nvPr/>
            </p:nvSpPr>
            <p:spPr>
              <a:xfrm>
                <a:off x="314833" y="924871"/>
                <a:ext cx="5361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outputImage</m:t>
                    </m:r>
                  </m:oMath>
                </a14:m>
                <a:r>
                  <a:rPr lang="en-US" dirty="0">
                    <a:solidFill>
                      <a:srgbClr val="92D050"/>
                    </a:solidFill>
                  </a:rPr>
                  <a:t>] = </a:t>
                </a:r>
                <a:r>
                  <a:rPr lang="en-US" dirty="0" err="1">
                    <a:solidFill>
                      <a:srgbClr val="FF0000"/>
                    </a:solidFill>
                  </a:rPr>
                  <a:t>ScatteringMedium</a:t>
                </a:r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PSF</m:t>
                    </m:r>
                    <m:r>
                      <a:rPr lang="en-US" i="0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0" dirty="0" err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en-US" i="0" dirty="0" err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eflectivity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4B3C66-238B-471E-A204-96F0FB4A5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3" y="924871"/>
                <a:ext cx="5361067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A0536-B785-4EED-A0A8-179C3BBD9B9D}"/>
              </a:ext>
            </a:extLst>
          </p:cNvPr>
          <p:cNvGrpSpPr/>
          <p:nvPr/>
        </p:nvGrpSpPr>
        <p:grpSpPr>
          <a:xfrm>
            <a:off x="277719" y="1316064"/>
            <a:ext cx="5398181" cy="1291364"/>
            <a:chOff x="697817" y="1217943"/>
            <a:chExt cx="5398181" cy="12913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828A9BE-D02D-49EE-9AC9-CA486E75073B}"/>
                    </a:ext>
                  </a:extLst>
                </p:cNvPr>
                <p:cNvSpPr txBox="1"/>
                <p:nvPr/>
              </p:nvSpPr>
              <p:spPr>
                <a:xfrm>
                  <a:off x="734931" y="1217943"/>
                  <a:ext cx="5361067" cy="498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PSF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             : </a:t>
                  </a:r>
                  <a:r>
                    <a:rPr lang="en-US" dirty="0"/>
                    <a:t>2D-Point-spread function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 </a:t>
                  </a:r>
                  <a:r>
                    <a:rPr lang="en-US" dirty="0"/>
                    <a:t>in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photons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unit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time</m:t>
                          </m:r>
                        </m:den>
                      </m:f>
                    </m:oMath>
                  </a14:m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828A9BE-D02D-49EE-9AC9-CA486E750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31" y="1217943"/>
                  <a:ext cx="5361067" cy="498663"/>
                </a:xfrm>
                <a:prstGeom prst="rect">
                  <a:avLst/>
                </a:prstGeom>
                <a:blipFill>
                  <a:blip r:embed="rId3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C9C21D0-1A6A-463E-B32D-DE80D842CC9F}"/>
                    </a:ext>
                  </a:extLst>
                </p:cNvPr>
                <p:cNvSpPr txBox="1"/>
                <p:nvPr/>
              </p:nvSpPr>
              <p:spPr>
                <a:xfrm>
                  <a:off x="734929" y="1660075"/>
                  <a:ext cx="53610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reflectivity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: </a:t>
                  </a:r>
                  <a:r>
                    <a:rPr lang="en-US" dirty="0"/>
                    <a:t>Scene-reflectivity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 </a:t>
                  </a:r>
                  <a:r>
                    <a:rPr lang="en-US" dirty="0"/>
                    <a:t>in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0,1]</m:t>
                      </m:r>
                    </m:oMath>
                  </a14:m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C9C21D0-1A6A-463E-B32D-DE80D842CC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29" y="1660075"/>
                  <a:ext cx="5361067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624BD7-3C1E-4C71-BDA1-DFC71267A59F}"/>
                    </a:ext>
                  </a:extLst>
                </p:cNvPr>
                <p:cNvSpPr txBox="1"/>
                <p:nvPr/>
              </p:nvSpPr>
              <p:spPr>
                <a:xfrm>
                  <a:off x="697817" y="2010644"/>
                  <a:ext cx="5361067" cy="498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outputImage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: </a:t>
                  </a:r>
                  <a:r>
                    <a:rPr lang="en-US" dirty="0"/>
                    <a:t>Output-image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</a:t>
                  </a:r>
                  <a:r>
                    <a:rPr lang="en-US" dirty="0"/>
                    <a:t>in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photons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unit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time</m:t>
                          </m:r>
                        </m:den>
                      </m:f>
                    </m:oMath>
                  </a14:m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624BD7-3C1E-4C71-BDA1-DFC71267A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817" y="2010644"/>
                  <a:ext cx="5361067" cy="498663"/>
                </a:xfrm>
                <a:prstGeom prst="rect">
                  <a:avLst/>
                </a:prstGeom>
                <a:blipFill>
                  <a:blip r:embed="rId5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D78EFE-98B0-4458-A08E-EB3D21BD12AD}"/>
                  </a:ext>
                </a:extLst>
              </p:cNvPr>
              <p:cNvSpPr txBox="1"/>
              <p:nvPr/>
            </p:nvSpPr>
            <p:spPr>
              <a:xfrm>
                <a:off x="314830" y="2833560"/>
                <a:ext cx="5361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outputImage</m:t>
                    </m:r>
                    <m: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dirty="0"/>
                  <a:t>imfilter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PSF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Reflectivity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sup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same</m:t>
                            </m:r>
                          </m:e>
                          <m:sup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;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D78EFE-98B0-4458-A08E-EB3D21BD1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0" y="2833560"/>
                <a:ext cx="5361067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6950A2-72C7-4F64-B97C-5454E34258B9}"/>
                  </a:ext>
                </a:extLst>
              </p:cNvPr>
              <p:cNvSpPr txBox="1"/>
              <p:nvPr/>
            </p:nvSpPr>
            <p:spPr>
              <a:xfrm>
                <a:off x="314830" y="3776232"/>
                <a:ext cx="5361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intensifiedOutput</m:t>
                    </m:r>
                  </m:oMath>
                </a14:m>
                <a:r>
                  <a:rPr lang="en-US" dirty="0">
                    <a:solidFill>
                      <a:srgbClr val="92D050"/>
                    </a:solidFill>
                  </a:rPr>
                  <a:t>] = </a:t>
                </a:r>
                <a:r>
                  <a:rPr lang="en-US" dirty="0" err="1">
                    <a:solidFill>
                      <a:srgbClr val="FF0000"/>
                    </a:solidFill>
                  </a:rPr>
                  <a:t>ICCDIntensifier</a:t>
                </a:r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outputImage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6950A2-72C7-4F64-B97C-5454E3425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0" y="3776232"/>
                <a:ext cx="5361067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ABD5B2-2C42-4205-926C-33AD5F336A85}"/>
                  </a:ext>
                </a:extLst>
              </p:cNvPr>
              <p:cNvSpPr txBox="1"/>
              <p:nvPr/>
            </p:nvSpPr>
            <p:spPr>
              <a:xfrm>
                <a:off x="314830" y="4058381"/>
                <a:ext cx="6275473" cy="498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:r>
                  <a:rPr lang="en-US" dirty="0" err="1">
                    <a:solidFill>
                      <a:srgbClr val="FFFF00"/>
                    </a:solidFill>
                  </a:rPr>
                  <a:t>outputImage</a:t>
                </a:r>
                <a:r>
                  <a:rPr lang="en-US" dirty="0">
                    <a:solidFill>
                      <a:srgbClr val="FFFF00"/>
                    </a:solidFill>
                  </a:rPr>
                  <a:t>        : </a:t>
                </a:r>
                <a:r>
                  <a:rPr lang="en-US" dirty="0"/>
                  <a:t>Image incident on intensifier</a:t>
                </a:r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r>
                  <a:rPr lang="en-US" dirty="0"/>
                  <a:t>in</a:t>
                </a:r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photons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unit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time</m:t>
                        </m:r>
                      </m:den>
                    </m:f>
                  </m:oMath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ABD5B2-2C42-4205-926C-33AD5F336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0" y="4058381"/>
                <a:ext cx="6275473" cy="498663"/>
              </a:xfrm>
              <a:prstGeom prst="rect">
                <a:avLst/>
              </a:prstGeom>
              <a:blipFill>
                <a:blip r:embed="rId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D6064BC-86D6-4B3A-80ED-68C6F7A49189}"/>
              </a:ext>
            </a:extLst>
          </p:cNvPr>
          <p:cNvGrpSpPr/>
          <p:nvPr/>
        </p:nvGrpSpPr>
        <p:grpSpPr>
          <a:xfrm>
            <a:off x="401052" y="4950712"/>
            <a:ext cx="4490880" cy="1282625"/>
            <a:chOff x="401052" y="4541455"/>
            <a:chExt cx="6275473" cy="12826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073EA3A-4C06-4EBB-BB5D-D7B45E084945}"/>
                    </a:ext>
                  </a:extLst>
                </p:cNvPr>
                <p:cNvSpPr txBox="1"/>
                <p:nvPr/>
              </p:nvSpPr>
              <p:spPr>
                <a:xfrm>
                  <a:off x="401052" y="4541455"/>
                  <a:ext cx="6275473" cy="3858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  </a:t>
                  </a:r>
                  <a:r>
                    <a:rPr lang="en-US" dirty="0">
                      <a:solidFill>
                        <a:srgbClr val="00B0F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(</a:t>
                  </a:r>
                  <a:r>
                    <a:rPr lang="en-US" sz="1200" dirty="0"/>
                    <a:t>Quantum-efficiency of intensifier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:r>
                    <a:rPr lang="en-US" sz="1200" dirty="0"/>
                    <a:t>in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electrons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photons</m:t>
                          </m:r>
                        </m:den>
                      </m:f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073EA3A-4C06-4EBB-BB5D-D7B45E084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52" y="4541455"/>
                  <a:ext cx="6275473" cy="385811"/>
                </a:xfrm>
                <a:prstGeom prst="rect">
                  <a:avLst/>
                </a:prstGeom>
                <a:blipFill>
                  <a:blip r:embed="rId9"/>
                  <a:stretch>
                    <a:fillRect t="-11111" b="-174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953291-3C25-4F9E-A8B2-73E12BAC5067}"/>
                    </a:ext>
                  </a:extLst>
                </p:cNvPr>
                <p:cNvSpPr txBox="1"/>
                <p:nvPr/>
              </p:nvSpPr>
              <p:spPr>
                <a:xfrm>
                  <a:off x="401052" y="5136177"/>
                  <a:ext cx="62754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mcp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</a:t>
                  </a:r>
                  <a:r>
                    <a:rPr lang="en-US" dirty="0">
                      <a:solidFill>
                        <a:srgbClr val="00B0F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(</a:t>
                  </a:r>
                  <a:r>
                    <a:rPr lang="en-US" sz="1200" dirty="0"/>
                    <a:t>Amplification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:r>
                    <a:rPr lang="en-US" sz="1200" dirty="0"/>
                    <a:t>of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dirty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latin typeface="Cambria Math" panose="02040503050406030204" pitchFamily="18" charset="0"/>
                        </a:rPr>
                        <m:t>lectrons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953291-3C25-4F9E-A8B2-73E12BAC50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52" y="5136177"/>
                  <a:ext cx="6275473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947A58D-BB79-4B46-8A1A-FB0E7BB917A0}"/>
                    </a:ext>
                  </a:extLst>
                </p:cNvPr>
                <p:cNvSpPr txBox="1"/>
                <p:nvPr/>
              </p:nvSpPr>
              <p:spPr>
                <a:xfrm>
                  <a:off x="401052" y="5454748"/>
                  <a:ext cx="62754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pe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  </a:t>
                  </a:r>
                  <a:r>
                    <a:rPr lang="en-US" dirty="0">
                      <a:solidFill>
                        <a:srgbClr val="00B0F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180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(</a:t>
                  </a:r>
                  <a:r>
                    <a:rPr lang="en-US" sz="1200" dirty="0"/>
                    <a:t>Phosphor-screen efficiency in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photons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electrons</m:t>
                          </m:r>
                        </m:den>
                      </m:f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947A58D-BB79-4B46-8A1A-FB0E7BB917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52" y="5454748"/>
                  <a:ext cx="6275473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3115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62A8EF7-53C4-4240-97D4-3E805B3A7EB4}"/>
                    </a:ext>
                  </a:extLst>
                </p:cNvPr>
                <p:cNvSpPr txBox="1"/>
                <p:nvPr/>
              </p:nvSpPr>
              <p:spPr>
                <a:xfrm>
                  <a:off x="401052" y="4747873"/>
                  <a:ext cx="6275473" cy="459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dc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  </a:t>
                  </a:r>
                  <a:r>
                    <a:rPr lang="en-US" dirty="0">
                      <a:solidFill>
                        <a:srgbClr val="00B0F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0. 2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(</a:t>
                  </a:r>
                  <a:r>
                    <a:rPr lang="en-US" sz="1200" dirty="0"/>
                    <a:t>Dark-current in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200" i="0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lectrons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pixel</m:t>
                              </m:r>
                            </m:den>
                          </m:f>
                        </m:num>
                        <m:den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second</m:t>
                          </m:r>
                        </m:den>
                      </m:f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62A8EF7-53C4-4240-97D4-3E805B3A7E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52" y="4747873"/>
                  <a:ext cx="6275473" cy="459998"/>
                </a:xfrm>
                <a:prstGeom prst="rect">
                  <a:avLst/>
                </a:prstGeom>
                <a:blipFill>
                  <a:blip r:embed="rId12"/>
                  <a:stretch>
                    <a:fillRect b="-17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798F912-437B-4C66-BDAF-2E93927C1E69}"/>
                  </a:ext>
                </a:extLst>
              </p:cNvPr>
              <p:cNvSpPr txBox="1"/>
              <p:nvPr/>
            </p:nvSpPr>
            <p:spPr>
              <a:xfrm>
                <a:off x="306803" y="4452016"/>
                <a:ext cx="6275473" cy="498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:r>
                  <a:rPr lang="en-US" dirty="0" err="1">
                    <a:solidFill>
                      <a:srgbClr val="92D050"/>
                    </a:solidFill>
                  </a:rPr>
                  <a:t>intensifiedOutput</a:t>
                </a:r>
                <a:r>
                  <a:rPr lang="en-US" dirty="0">
                    <a:solidFill>
                      <a:srgbClr val="FFFF00"/>
                    </a:solidFill>
                  </a:rPr>
                  <a:t>: </a:t>
                </a:r>
                <a:r>
                  <a:rPr lang="en-US" dirty="0"/>
                  <a:t>Intensified output-image in</a:t>
                </a:r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photons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unit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time</m:t>
                        </m:r>
                      </m:den>
                    </m:f>
                  </m:oMath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798F912-437B-4C66-BDAF-2E93927C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3" y="4452016"/>
                <a:ext cx="6275473" cy="498663"/>
              </a:xfrm>
              <a:prstGeom prst="rect">
                <a:avLst/>
              </a:prstGeom>
              <a:blipFill>
                <a:blip r:embed="rId1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48058B-1310-4295-8EFA-1469FF9538DE}"/>
                  </a:ext>
                </a:extLst>
              </p:cNvPr>
              <p:cNvSpPr txBox="1"/>
              <p:nvPr/>
            </p:nvSpPr>
            <p:spPr>
              <a:xfrm>
                <a:off x="440150" y="6290975"/>
                <a:ext cx="59977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intensifiedOutput</m:t>
                    </m:r>
                    <m:r>
                      <a:rPr lang="en-US" sz="1400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poisson</m:t>
                    </m:r>
                    <m:d>
                      <m:dPr>
                        <m:ctrlPr>
                          <a:rPr lang="en-US" sz="14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outputImage</m:t>
                        </m:r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dc</m:t>
                        </m:r>
                        <m:r>
                          <a:rPr lang="en-US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Δt</m:t>
                        </m:r>
                      </m:e>
                    </m:d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14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mcp</m:t>
                    </m:r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14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pe</m:t>
                    </m:r>
                  </m:oMath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48058B-1310-4295-8EFA-1469FF953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50" y="6290975"/>
                <a:ext cx="5997744" cy="307777"/>
              </a:xfrm>
              <a:prstGeom prst="rect">
                <a:avLst/>
              </a:prstGeom>
              <a:blipFill>
                <a:blip r:embed="rId1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A9BF309-A691-425B-BD94-C123C84B9817}"/>
              </a:ext>
            </a:extLst>
          </p:cNvPr>
          <p:cNvGrpSpPr/>
          <p:nvPr/>
        </p:nvGrpSpPr>
        <p:grpSpPr>
          <a:xfrm>
            <a:off x="6485018" y="1571413"/>
            <a:ext cx="6232361" cy="4579527"/>
            <a:chOff x="6304544" y="1358438"/>
            <a:chExt cx="6232361" cy="4579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934773B-71C4-410C-8AAB-6BC1D0FEDF35}"/>
                    </a:ext>
                  </a:extLst>
                </p:cNvPr>
                <p:cNvSpPr txBox="1"/>
                <p:nvPr/>
              </p:nvSpPr>
              <p:spPr>
                <a:xfrm>
                  <a:off x="6304544" y="1418978"/>
                  <a:ext cx="53610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[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imagePixels</m:t>
                      </m:r>
                    </m:oMath>
                  </a14:m>
                  <a:r>
                    <a:rPr lang="en-US" dirty="0">
                      <a:solidFill>
                        <a:srgbClr val="92D050"/>
                      </a:solidFill>
                    </a:rPr>
                    <a:t>] = </a:t>
                  </a:r>
                  <a:r>
                    <a:rPr lang="en-US" dirty="0" err="1">
                      <a:solidFill>
                        <a:srgbClr val="FF0000"/>
                      </a:solidFill>
                    </a:rPr>
                    <a:t>CCDSensor</a:t>
                  </a:r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:r>
                    <a:rPr lang="en-US" dirty="0"/>
                    <a:t>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intensifiedOutput</m:t>
                      </m:r>
                      <m:r>
                        <a:rPr lang="en-US" b="0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934773B-71C4-410C-8AAB-6BC1D0FED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4544" y="1418978"/>
                  <a:ext cx="5361067" cy="369332"/>
                </a:xfrm>
                <a:prstGeom prst="rect">
                  <a:avLst/>
                </a:prstGeom>
                <a:blipFill>
                  <a:blip r:embed="rId15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3C226B-4A82-4CC2-B765-7B8E035A2D95}"/>
                </a:ext>
              </a:extLst>
            </p:cNvPr>
            <p:cNvGrpSpPr/>
            <p:nvPr/>
          </p:nvGrpSpPr>
          <p:grpSpPr>
            <a:xfrm>
              <a:off x="6304544" y="1358438"/>
              <a:ext cx="6232361" cy="4579527"/>
              <a:chOff x="6304544" y="1418978"/>
              <a:chExt cx="6232361" cy="457952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4F82CF1-2E6F-4442-A750-5BADA6E4021E}"/>
                  </a:ext>
                </a:extLst>
              </p:cNvPr>
              <p:cNvGrpSpPr/>
              <p:nvPr/>
            </p:nvGrpSpPr>
            <p:grpSpPr>
              <a:xfrm>
                <a:off x="6304544" y="1759485"/>
                <a:ext cx="5646827" cy="869105"/>
                <a:chOff x="449171" y="1217943"/>
                <a:chExt cx="5646827" cy="869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B49C2C0-5DF0-47EE-886A-BC66D53362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9173" y="1217943"/>
                      <a:ext cx="5646825" cy="498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intensifiedOutput</m:t>
                          </m:r>
                        </m:oMath>
                      </a14:m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 : </a:t>
                      </a:r>
                      <a:r>
                        <a:rPr lang="en-US" dirty="0"/>
                        <a:t>Intensified output-image in</a:t>
                      </a: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photons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unit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B49C2C0-5DF0-47EE-886A-BC66D53362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173" y="1217943"/>
                      <a:ext cx="5646825" cy="498663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295DCDFA-D2A3-4FC9-B9FE-D5644129EE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9171" y="1588385"/>
                      <a:ext cx="5361067" cy="498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outputImage</m:t>
                          </m:r>
                        </m:oMath>
                      </a14:m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          : </a:t>
                      </a:r>
                      <a:r>
                        <a:rPr lang="en-US" dirty="0"/>
                        <a:t>Output-image</a:t>
                      </a: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  </a:t>
                      </a:r>
                      <a:r>
                        <a:rPr lang="en-US" dirty="0"/>
                        <a:t>in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photons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unit</m:t>
                              </m:r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295DCDFA-D2A3-4FC9-B9FE-D5644129EE5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171" y="1588385"/>
                      <a:ext cx="5361067" cy="498663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b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55B638D0-2C13-41C8-8282-24051830019C}"/>
                      </a:ext>
                    </a:extLst>
                  </p:cNvPr>
                  <p:cNvSpPr txBox="1"/>
                  <p:nvPr/>
                </p:nvSpPr>
                <p:spPr>
                  <a:xfrm>
                    <a:off x="6390767" y="4521177"/>
                    <a:ext cx="6146138" cy="14773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92D05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imageInElectrons</m:t>
                        </m:r>
                        <m:r>
                          <a:rPr lang="en-US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ctrlP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 b="0" i="0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intensifiedOutput</m:t>
                            </m:r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sz="1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400" b="0" i="0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dc</m:t>
                            </m:r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lang="en-US" sz="1400" b="0" i="0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a14:m>
                    <a:endParaRPr lang="en-US" sz="1400" b="0" dirty="0">
                      <a:solidFill>
                        <a:schemeClr val="tx1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b="0" i="0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imageInElectrons</m:t>
                          </m:r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AWGN</m:t>
                          </m:r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imageInElectrons</m:t>
                          </m:r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rn</m:t>
                              </m:r>
                            </m:e>
                            <m:sup>
                              <m:r>
                                <a:rPr lang="en-US" b="0" i="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rgbClr val="FFFF00"/>
                      </a:solidFill>
                    </a:endParaRPr>
                  </a:p>
                  <a:p>
                    <a:r>
                      <a:rPr lang="en-US" dirty="0">
                        <a:solidFill>
                          <a:srgbClr val="92D05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imageInElectrons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imageInElectrons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fw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>
                        <a:solidFill>
                          <a:srgbClr val="FFFF00"/>
                        </a:solidFill>
                      </a:rPr>
                      <a:t> </a:t>
                    </a:r>
                  </a:p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Volts</m:t>
                        </m:r>
                        <m:r>
                          <a:rPr lang="en-US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      =</m:t>
                        </m:r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imageInElectrons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a14:m>
                    <a:r>
                      <a:rPr lang="en-US" dirty="0">
                        <a:solidFill>
                          <a:srgbClr val="FFFF00"/>
                        </a:solidFill>
                      </a:rPr>
                      <a:t> </a:t>
                    </a:r>
                  </a:p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imageIn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Pixels</m:t>
                        </m:r>
                        <m:r>
                          <a:rPr lang="en-US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binarize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imageInVolts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nb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>
                        <a:solidFill>
                          <a:srgbClr val="FFFF00"/>
                        </a:solidFill>
                      </a:rPr>
                      <a:t>   </a:t>
                    </a: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55B638D0-2C13-41C8-8282-2405183001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0767" y="4521177"/>
                    <a:ext cx="6146138" cy="147732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98" b="-24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B5BA57A-D85A-4771-B523-C5649940D5B8}"/>
                  </a:ext>
                </a:extLst>
              </p:cNvPr>
              <p:cNvGrpSpPr/>
              <p:nvPr/>
            </p:nvGrpSpPr>
            <p:grpSpPr>
              <a:xfrm>
                <a:off x="6390767" y="1418978"/>
                <a:ext cx="5398178" cy="4507937"/>
                <a:chOff x="6390767" y="1418978"/>
                <a:chExt cx="5398178" cy="4507937"/>
              </a:xfrm>
            </p:grpSpPr>
            <p:sp>
              <p:nvSpPr>
                <p:cNvPr id="6" name="Rectangle 59">
                  <a:extLst>
                    <a:ext uri="{FF2B5EF4-FFF2-40B4-BE49-F238E27FC236}">
                      <a16:creationId xmlns:a16="http://schemas.microsoft.com/office/drawing/2014/main" id="{C7B3D0BA-2D40-483E-9F4A-81C400CE53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8796" y="1418978"/>
                  <a:ext cx="5390149" cy="4507937"/>
                </a:xfrm>
                <a:prstGeom prst="rect">
                  <a:avLst/>
                </a:prstGeom>
                <a:noFill/>
                <a:ln w="28575">
                  <a:solidFill>
                    <a:srgbClr val="FF66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A2AE29F2-35E2-4E37-BA85-D88596A6F6C0}"/>
                    </a:ext>
                  </a:extLst>
                </p:cNvPr>
                <p:cNvGrpSpPr/>
                <p:nvPr/>
              </p:nvGrpSpPr>
              <p:grpSpPr>
                <a:xfrm>
                  <a:off x="6390767" y="2650465"/>
                  <a:ext cx="4498909" cy="1854909"/>
                  <a:chOff x="6390767" y="2263734"/>
                  <a:chExt cx="4498909" cy="1854909"/>
                </a:xfrm>
              </p:grpSpPr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4DC4A502-EF07-4652-8A72-E2BD45CDB0F2}"/>
                      </a:ext>
                    </a:extLst>
                  </p:cNvPr>
                  <p:cNvGrpSpPr/>
                  <p:nvPr/>
                </p:nvGrpSpPr>
                <p:grpSpPr>
                  <a:xfrm>
                    <a:off x="6390767" y="2263734"/>
                    <a:ext cx="4490880" cy="1299104"/>
                    <a:chOff x="401052" y="4541455"/>
                    <a:chExt cx="6275473" cy="129910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86D9F9B0-158E-473C-8E96-3AEE66D8F42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1052" y="4541455"/>
                          <a:ext cx="6275473" cy="3858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rgbClr val="92D05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    </a:t>
                          </a:r>
                          <a:r>
                            <a:rPr lang="en-US" dirty="0">
                              <a:solidFill>
                                <a:srgbClr val="00B0F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(</a:t>
                          </a:r>
                          <a:r>
                            <a:rPr lang="en-US" sz="1200" dirty="0"/>
                            <a:t>Quantum-efficiency of sensor</a:t>
                          </a:r>
                          <a:r>
                            <a:rPr lang="en-US" sz="12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:r>
                            <a:rPr lang="en-US" sz="1200" dirty="0"/>
                            <a:t>in</a:t>
                          </a:r>
                          <a:r>
                            <a:rPr lang="en-US" sz="12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electrons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photons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)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86D9F9B0-158E-473C-8E96-3AEE66D8F42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1052" y="4541455"/>
                          <a:ext cx="6275473" cy="385811"/>
                        </a:xfrm>
                        <a:prstGeom prst="rect">
                          <a:avLst/>
                        </a:prstGeom>
                        <a:blipFill>
                          <a:blip r:embed="rId19"/>
                          <a:stretch>
                            <a:fillRect t="-10938" b="-1562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0E8CC259-6A15-454A-BDC2-741AF9A4CBE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1052" y="5136177"/>
                          <a:ext cx="6275473" cy="3858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rgbClr val="92D05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rn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    </a:t>
                          </a:r>
                          <a:r>
                            <a:rPr lang="en-US" dirty="0">
                              <a:solidFill>
                                <a:srgbClr val="00B0F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(</a:t>
                          </a:r>
                          <a:r>
                            <a:rPr lang="en-US" sz="1200" dirty="0"/>
                            <a:t>Read-noise in</a:t>
                          </a:r>
                          <a:r>
                            <a:rPr lang="en-US" sz="12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200" i="0" dirty="0" smtClea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lectrons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pixel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)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0E8CC259-6A15-454A-BDC2-741AF9A4CBE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1052" y="5136177"/>
                          <a:ext cx="6275473" cy="385811"/>
                        </a:xfrm>
                        <a:prstGeom prst="rect">
                          <a:avLst/>
                        </a:prstGeom>
                        <a:blipFill>
                          <a:blip r:embed="rId20"/>
                          <a:stretch>
                            <a:fillRect t="-12698" b="-1746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9CC89E2A-2065-4C26-B613-2ECF3C1DB03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1052" y="5454748"/>
                          <a:ext cx="6275473" cy="3858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fw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   </a:t>
                          </a:r>
                          <a:r>
                            <a:rPr lang="en-US" dirty="0">
                              <a:solidFill>
                                <a:srgbClr val="00B0F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500,000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(</a:t>
                          </a:r>
                          <a:r>
                            <a:rPr lang="en-US" sz="1200" dirty="0"/>
                            <a:t>Full-well capacity in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electrons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pixel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)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9CC89E2A-2065-4C26-B613-2ECF3C1DB03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1052" y="5454748"/>
                          <a:ext cx="6275473" cy="385811"/>
                        </a:xfrm>
                        <a:prstGeom prst="rect">
                          <a:avLst/>
                        </a:prstGeom>
                        <a:blipFill>
                          <a:blip r:embed="rId21"/>
                          <a:stretch>
                            <a:fillRect t="-11111" b="-1746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1F154E42-4AA4-4F25-92E4-34C811BB934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1052" y="4747873"/>
                          <a:ext cx="6275473" cy="45999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rgbClr val="92D05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    </a:t>
                          </a:r>
                          <a:r>
                            <a:rPr lang="en-US" dirty="0">
                              <a:solidFill>
                                <a:srgbClr val="00B0F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0. 2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(</a:t>
                          </a:r>
                          <a:r>
                            <a:rPr lang="en-US" sz="1200" dirty="0"/>
                            <a:t>Dark-current in</a:t>
                          </a:r>
                          <a:r>
                            <a:rPr lang="en-US" sz="12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US" sz="1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1200" i="0" dirty="0" smtClean="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dirty="0" smtClean="0">
                                          <a:latin typeface="Cambria Math" panose="02040503050406030204" pitchFamily="18" charset="0"/>
                                        </a:rPr>
                                        <m:t>lectrons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dirty="0" smtClean="0">
                                          <a:latin typeface="Cambria Math" panose="02040503050406030204" pitchFamily="18" charset="0"/>
                                        </a:rPr>
                                        <m:t>pixel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second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)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1F154E42-4AA4-4F25-92E4-34C811BB934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1052" y="4747873"/>
                          <a:ext cx="6275473" cy="459998"/>
                        </a:xfrm>
                        <a:prstGeom prst="rect">
                          <a:avLst/>
                        </a:prstGeom>
                        <a:blipFill>
                          <a:blip r:embed="rId22"/>
                          <a:stretch>
                            <a:fillRect b="-157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60961BD-386F-49E4-AB08-28034094DD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98796" y="3749311"/>
                        <a:ext cx="449088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nb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    </a:t>
                        </a:r>
                        <a:r>
                          <a:rPr lang="en-US" dirty="0">
                            <a:solidFill>
                              <a:srgbClr val="00B0F0"/>
                            </a:solidFill>
                          </a:rPr>
                          <a:t>: </a:t>
                        </a:r>
                        <a14:m>
                          <m:oMath xmlns:m="http://schemas.openxmlformats.org/officeDocument/2006/math">
                            <m:r>
                              <a:rPr lang="en-US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 (</a:t>
                        </a:r>
                        <a:r>
                          <a:rPr lang="en-US" sz="1200" dirty="0"/>
                          <a:t>Number of bits in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bits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)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60961BD-386F-49E4-AB08-28034094DDC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98796" y="3749311"/>
                        <a:ext cx="4490880" cy="369332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 t="-8197" b="-245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237BE5C2-E6E3-40B0-9334-61566A84EA5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90767" y="3471928"/>
                        <a:ext cx="449088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       </a:t>
                        </a:r>
                        <a:r>
                          <a:rPr lang="en-US" dirty="0">
                            <a:solidFill>
                              <a:srgbClr val="00B0F0"/>
                            </a:solidFill>
                          </a:rPr>
                          <a:t>: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 (</a:t>
                        </a:r>
                        <a:r>
                          <a:rPr lang="en-US" sz="1200" dirty="0">
                            <a:solidFill>
                              <a:srgbClr val="FFC000"/>
                            </a:solidFill>
                          </a:rPr>
                          <a:t>Gain-factor decided by which image saturates</a:t>
                        </a:r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)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237BE5C2-E6E3-40B0-9334-61566A84EA5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90767" y="3471928"/>
                        <a:ext cx="4490880" cy="369332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 t="-9836" b="-245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</p:spTree>
    <p:extLst>
      <p:ext uri="{BB962C8B-B14F-4D97-AF65-F5344CB8AC3E}">
        <p14:creationId xmlns:p14="http://schemas.microsoft.com/office/powerpoint/2010/main" val="101312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57049-8BD4-411E-8A90-BA9E9D9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49" y="116006"/>
            <a:ext cx="10972800" cy="639762"/>
          </a:xfrm>
        </p:spPr>
        <p:txBody>
          <a:bodyPr/>
          <a:lstStyle/>
          <a:p>
            <a:r>
              <a:rPr lang="en-US" dirty="0"/>
              <a:t>Example forward-model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/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blipFill>
                <a:blip r:embed="rId2"/>
                <a:stretch>
                  <a:fillRect l="-17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FB22F01-89BF-4BBB-8056-F3918E6BE39A}"/>
              </a:ext>
            </a:extLst>
          </p:cNvPr>
          <p:cNvGrpSpPr/>
          <p:nvPr/>
        </p:nvGrpSpPr>
        <p:grpSpPr>
          <a:xfrm>
            <a:off x="252893" y="1034094"/>
            <a:ext cx="11443111" cy="3763132"/>
            <a:chOff x="63494" y="1456266"/>
            <a:chExt cx="11443111" cy="37631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FC50C9-CA4B-41F9-BC17-0CC8FB2E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4" y="1457142"/>
              <a:ext cx="2693652" cy="20069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915A1E-F8D4-418D-90AF-D8D231E5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90" y="1456266"/>
              <a:ext cx="2628366" cy="20069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88E530-4F28-4324-ADD4-F6181EF9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741" y="1456266"/>
              <a:ext cx="2628366" cy="20069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07F8D-4BB8-4AF1-9EE8-E6F1F7C8E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64" y="3838072"/>
              <a:ext cx="2596895" cy="13813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5B3B1-FD74-4F30-8D95-238F97EC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538" y="3838072"/>
              <a:ext cx="2596895" cy="138132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E33E1-5469-43D3-9DC1-4032F126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449" y="3838072"/>
              <a:ext cx="2596895" cy="138132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668CEA-018F-4EF1-AAB8-6B264711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8239" y="1456266"/>
              <a:ext cx="2628366" cy="200693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091254-BACD-494A-9A82-69747558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710" y="3838072"/>
              <a:ext cx="2596895" cy="138132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CEDFFA5-2A9B-4AB4-9319-FD6D5CD7DB41}"/>
              </a:ext>
            </a:extLst>
          </p:cNvPr>
          <p:cNvSpPr txBox="1"/>
          <p:nvPr/>
        </p:nvSpPr>
        <p:spPr>
          <a:xfrm>
            <a:off x="1050759" y="549477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saturates at slice 5 itself.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C73266-C84D-44CA-A558-E3B7ECAE4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843321"/>
              </p:ext>
            </p:extLst>
          </p:nvPr>
        </p:nvGraphicFramePr>
        <p:xfrm>
          <a:off x="8760743" y="5130713"/>
          <a:ext cx="2907794" cy="1466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897">
                  <a:extLst>
                    <a:ext uri="{9D8B030D-6E8A-4147-A177-3AD203B41FA5}">
                      <a16:colId xmlns:a16="http://schemas.microsoft.com/office/drawing/2014/main" val="3797814715"/>
                    </a:ext>
                  </a:extLst>
                </a:gridCol>
                <a:gridCol w="1453897">
                  <a:extLst>
                    <a:ext uri="{9D8B030D-6E8A-4147-A177-3AD203B41FA5}">
                      <a16:colId xmlns:a16="http://schemas.microsoft.com/office/drawing/2014/main" val="488436688"/>
                    </a:ext>
                  </a:extLst>
                </a:gridCol>
              </a:tblGrid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Intensifier-gain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4207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Desired-saturated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5813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Achieved-saturated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9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737789"/>
      </p:ext>
    </p:extLst>
  </p:cSld>
  <p:clrMapOvr>
    <a:masterClrMapping/>
  </p:clrMapOvr>
</p:sld>
</file>

<file path=ppt/theme/theme1.xml><?xml version="1.0" encoding="utf-8"?>
<a:theme xmlns:a="http://schemas.openxmlformats.org/drawingml/2006/main" name="AV Lab Modern Wide">
  <a:themeElements>
    <a:clrScheme name="AV Lab">
      <a:dk1>
        <a:srgbClr val="000000"/>
      </a:dk1>
      <a:lt1>
        <a:sysClr val="window" lastClr="FFFFFF"/>
      </a:lt1>
      <a:dk2>
        <a:srgbClr val="FFC000"/>
      </a:dk2>
      <a:lt2>
        <a:srgbClr val="00B0F0"/>
      </a:lt2>
      <a:accent1>
        <a:srgbClr val="0070C0"/>
      </a:accent1>
      <a:accent2>
        <a:srgbClr val="A6B727"/>
      </a:accent2>
      <a:accent3>
        <a:srgbClr val="F69200"/>
      </a:accent3>
      <a:accent4>
        <a:srgbClr val="8037B7"/>
      </a:accent4>
      <a:accent5>
        <a:srgbClr val="FF66CC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E0D6B64-8056-4784-8E21-6DAADC4AAED3}" vid="{97734C58-84EF-4907-AF7E-FD6331ECF4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1150</TotalTime>
  <Words>691</Words>
  <Application>Microsoft Office PowerPoint</Application>
  <PresentationFormat>Widescreen</PresentationFormat>
  <Paragraphs>166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Cambria Math</vt:lpstr>
      <vt:lpstr>AV Lab Modern Wide</vt:lpstr>
      <vt:lpstr>Photons to images</vt:lpstr>
      <vt:lpstr>Digital imaging pipeline</vt:lpstr>
      <vt:lpstr>Sources of noise </vt:lpstr>
      <vt:lpstr>Per-pixel noise model </vt:lpstr>
      <vt:lpstr>Intensified CCD camera (ICCD): 4 Picos</vt:lpstr>
      <vt:lpstr>Intensified CCD camera (ICCD): 4 Picos</vt:lpstr>
      <vt:lpstr>Intensifier specification</vt:lpstr>
      <vt:lpstr>Pseudocode: Forward-model </vt:lpstr>
      <vt:lpstr>Example forward-model </vt:lpstr>
      <vt:lpstr>Example forward-model </vt:lpstr>
      <vt:lpstr>Example forward-model </vt:lpstr>
      <vt:lpstr>Intensifier gain</vt:lpstr>
    </vt:vector>
  </TitlesOfParts>
  <Company>Rice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Vivek</dc:creator>
  <cp:lastModifiedBy>Sudarshan Nagesh</cp:lastModifiedBy>
  <cp:revision>147</cp:revision>
  <dcterms:created xsi:type="dcterms:W3CDTF">2016-08-30T20:07:42Z</dcterms:created>
  <dcterms:modified xsi:type="dcterms:W3CDTF">2018-01-04T20:14:44Z</dcterms:modified>
</cp:coreProperties>
</file>